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tiff" ContentType="image/tif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41"/>
  </p:notesMasterIdLst>
  <p:sldIdLst>
    <p:sldId id="256" r:id="rId2"/>
    <p:sldId id="375" r:id="rId3"/>
    <p:sldId id="381" r:id="rId4"/>
    <p:sldId id="384" r:id="rId5"/>
    <p:sldId id="392" r:id="rId6"/>
    <p:sldId id="390" r:id="rId7"/>
    <p:sldId id="385" r:id="rId8"/>
    <p:sldId id="386" r:id="rId9"/>
    <p:sldId id="391" r:id="rId10"/>
    <p:sldId id="382" r:id="rId11"/>
    <p:sldId id="387" r:id="rId12"/>
    <p:sldId id="388" r:id="rId13"/>
    <p:sldId id="389" r:id="rId14"/>
    <p:sldId id="376" r:id="rId15"/>
    <p:sldId id="393" r:id="rId16"/>
    <p:sldId id="394" r:id="rId17"/>
    <p:sldId id="395" r:id="rId18"/>
    <p:sldId id="396" r:id="rId19"/>
    <p:sldId id="397" r:id="rId20"/>
    <p:sldId id="398" r:id="rId21"/>
    <p:sldId id="399" r:id="rId22"/>
    <p:sldId id="400" r:id="rId23"/>
    <p:sldId id="401" r:id="rId24"/>
    <p:sldId id="402" r:id="rId25"/>
    <p:sldId id="404" r:id="rId26"/>
    <p:sldId id="407" r:id="rId27"/>
    <p:sldId id="408" r:id="rId28"/>
    <p:sldId id="409" r:id="rId29"/>
    <p:sldId id="410" r:id="rId30"/>
    <p:sldId id="411" r:id="rId31"/>
    <p:sldId id="413" r:id="rId32"/>
    <p:sldId id="414" r:id="rId33"/>
    <p:sldId id="415" r:id="rId34"/>
    <p:sldId id="416" r:id="rId35"/>
    <p:sldId id="412" r:id="rId36"/>
    <p:sldId id="380" r:id="rId37"/>
    <p:sldId id="383" r:id="rId38"/>
    <p:sldId id="284" r:id="rId39"/>
    <p:sldId id="285" r:id="rId40"/>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1"/>
    <p:restoredTop sz="94648"/>
  </p:normalViewPr>
  <p:slideViewPr>
    <p:cSldViewPr snapToGrid="0">
      <p:cViewPr varScale="1">
        <p:scale>
          <a:sx n="107" d="100"/>
          <a:sy n="107" d="100"/>
        </p:scale>
        <p:origin x="736" y="16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presProps" Target="pres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20" Type="http://schemas.openxmlformats.org/officeDocument/2006/relationships/slide" Target="slides/slide19.xml"/><Relationship Id="rId41" Type="http://schemas.openxmlformats.org/officeDocument/2006/relationships/notesMaster" Target="notesMasters/notesMaster1.xml"/></Relationships>
</file>

<file path=ppt/media/image1.png>
</file>

<file path=ppt/media/image10.png>
</file>

<file path=ppt/media/image11.png>
</file>

<file path=ppt/media/image12.png>
</file>

<file path=ppt/media/image13.png>
</file>

<file path=ppt/media/image14.jpg>
</file>

<file path=ppt/media/image15.png>
</file>

<file path=ppt/media/image2.tiff>
</file>

<file path=ppt/media/image3.tiff>
</file>

<file path=ppt/media/image4.png>
</file>

<file path=ppt/media/image5.tiff>
</file>

<file path=ppt/media/image6.tiff>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F409928-B102-49DA-BC3F-B1429420C51E}" type="datetimeFigureOut">
              <a:rPr lang="zh-CN" altLang="en-US" smtClean="0"/>
              <a:t>2018/7/16</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49AB100-8CEC-4F04-AC2A-8CE442937768}" type="slidenum">
              <a:rPr lang="zh-CN" altLang="en-US" smtClean="0"/>
              <a:t>‹#›</a:t>
            </a:fld>
            <a:endParaRPr lang="zh-CN" altLang="en-US"/>
          </a:p>
        </p:txBody>
      </p:sp>
    </p:spTree>
    <p:extLst>
      <p:ext uri="{BB962C8B-B14F-4D97-AF65-F5344CB8AC3E}">
        <p14:creationId xmlns:p14="http://schemas.microsoft.com/office/powerpoint/2010/main" val="240351022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幻灯片编号占位符 3"/>
          <p:cNvSpPr>
            <a:spLocks noGrp="1"/>
          </p:cNvSpPr>
          <p:nvPr>
            <p:ph type="sldNum" sz="quarter" idx="10"/>
          </p:nvPr>
        </p:nvSpPr>
        <p:spPr/>
        <p:txBody>
          <a:bodyPr/>
          <a:lstStyle/>
          <a:p>
            <a:fld id="{549AB100-8CEC-4F04-AC2A-8CE442937768}" type="slidenum">
              <a:rPr lang="zh-CN" altLang="en-US" smtClean="0"/>
              <a:t>7</a:t>
            </a:fld>
            <a:endParaRPr lang="zh-CN" altLang="en-US"/>
          </a:p>
        </p:txBody>
      </p:sp>
    </p:spTree>
    <p:extLst>
      <p:ext uri="{BB962C8B-B14F-4D97-AF65-F5344CB8AC3E}">
        <p14:creationId xmlns:p14="http://schemas.microsoft.com/office/powerpoint/2010/main" val="152731571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幻灯片编号占位符 3"/>
          <p:cNvSpPr>
            <a:spLocks noGrp="1"/>
          </p:cNvSpPr>
          <p:nvPr>
            <p:ph type="sldNum" sz="quarter" idx="10"/>
          </p:nvPr>
        </p:nvSpPr>
        <p:spPr/>
        <p:txBody>
          <a:bodyPr/>
          <a:lstStyle/>
          <a:p>
            <a:fld id="{549AB100-8CEC-4F04-AC2A-8CE442937768}" type="slidenum">
              <a:rPr lang="zh-CN" altLang="en-US" smtClean="0"/>
              <a:t>8</a:t>
            </a:fld>
            <a:endParaRPr lang="zh-CN" altLang="en-US"/>
          </a:p>
        </p:txBody>
      </p:sp>
    </p:spTree>
    <p:extLst>
      <p:ext uri="{BB962C8B-B14F-4D97-AF65-F5344CB8AC3E}">
        <p14:creationId xmlns:p14="http://schemas.microsoft.com/office/powerpoint/2010/main" val="71848917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p:cNvSpPr>
            <a:spLocks noGrp="1"/>
          </p:cNvSpPr>
          <p:nvPr>
            <p:ph type="dt" sz="half" idx="10"/>
          </p:nvPr>
        </p:nvSpPr>
        <p:spPr/>
        <p:txBody>
          <a:bodyPr/>
          <a:lstStyle/>
          <a:p>
            <a:fld id="{D78CB7DF-692C-4B0D-A779-6487DB63A4DC}" type="datetimeFigureOut">
              <a:rPr lang="zh-CN" altLang="en-US" smtClean="0"/>
              <a:t>2018/7/16</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C40D1567-993D-4A48-8957-95373534A5C2}" type="slidenum">
              <a:rPr lang="zh-CN" altLang="en-US" smtClean="0"/>
              <a:t>‹#›</a:t>
            </a:fld>
            <a:endParaRPr lang="zh-CN" altLang="en-US"/>
          </a:p>
        </p:txBody>
      </p:sp>
    </p:spTree>
    <p:extLst>
      <p:ext uri="{BB962C8B-B14F-4D97-AF65-F5344CB8AC3E}">
        <p14:creationId xmlns:p14="http://schemas.microsoft.com/office/powerpoint/2010/main" val="308095757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D78CB7DF-692C-4B0D-A779-6487DB63A4DC}" type="datetimeFigureOut">
              <a:rPr lang="zh-CN" altLang="en-US" smtClean="0"/>
              <a:t>2018/7/16</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C40D1567-993D-4A48-8957-95373534A5C2}" type="slidenum">
              <a:rPr lang="zh-CN" altLang="en-US" smtClean="0"/>
              <a:t>‹#›</a:t>
            </a:fld>
            <a:endParaRPr lang="zh-CN" altLang="en-US"/>
          </a:p>
        </p:txBody>
      </p:sp>
    </p:spTree>
    <p:extLst>
      <p:ext uri="{BB962C8B-B14F-4D97-AF65-F5344CB8AC3E}">
        <p14:creationId xmlns:p14="http://schemas.microsoft.com/office/powerpoint/2010/main" val="228847721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D78CB7DF-692C-4B0D-A779-6487DB63A4DC}" type="datetimeFigureOut">
              <a:rPr lang="zh-CN" altLang="en-US" smtClean="0"/>
              <a:t>2018/7/16</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C40D1567-993D-4A48-8957-95373534A5C2}" type="slidenum">
              <a:rPr lang="zh-CN" altLang="en-US" smtClean="0"/>
              <a:t>‹#›</a:t>
            </a:fld>
            <a:endParaRPr lang="zh-CN" altLang="en-US"/>
          </a:p>
        </p:txBody>
      </p:sp>
    </p:spTree>
    <p:extLst>
      <p:ext uri="{BB962C8B-B14F-4D97-AF65-F5344CB8AC3E}">
        <p14:creationId xmlns:p14="http://schemas.microsoft.com/office/powerpoint/2010/main" val="413831333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21_Title Slide">
    <p:spTree>
      <p:nvGrpSpPr>
        <p:cNvPr id="1" name=""/>
        <p:cNvGrpSpPr/>
        <p:nvPr/>
      </p:nvGrpSpPr>
      <p:grpSpPr>
        <a:xfrm>
          <a:off x="0" y="0"/>
          <a:ext cx="0" cy="0"/>
          <a:chOff x="0" y="0"/>
          <a:chExt cx="0" cy="0"/>
        </a:xfrm>
      </p:grpSpPr>
      <p:sp>
        <p:nvSpPr>
          <p:cNvPr id="4" name="Picture Placeholder 2"/>
          <p:cNvSpPr>
            <a:spLocks noGrp="1"/>
          </p:cNvSpPr>
          <p:nvPr>
            <p:ph type="pic" sz="quarter" idx="10" hasCustomPrompt="1"/>
          </p:nvPr>
        </p:nvSpPr>
        <p:spPr>
          <a:xfrm>
            <a:off x="3315062" y="2529491"/>
            <a:ext cx="5551552" cy="3099507"/>
          </a:xfrm>
          <a:prstGeom prst="rect">
            <a:avLst/>
          </a:prstGeom>
        </p:spPr>
        <p:txBody>
          <a:bodyPr>
            <a:normAutofit/>
          </a:bodyPr>
          <a:lstStyle>
            <a:lvl1pPr>
              <a:defRPr sz="1200" baseline="0"/>
            </a:lvl1pPr>
          </a:lstStyle>
          <a:p>
            <a:r>
              <a:rPr lang="en-US" dirty="0"/>
              <a:t>Drag your picture here and Send to back</a:t>
            </a:r>
          </a:p>
        </p:txBody>
      </p:sp>
    </p:spTree>
    <p:extLst>
      <p:ext uri="{BB962C8B-B14F-4D97-AF65-F5344CB8AC3E}">
        <p14:creationId xmlns:p14="http://schemas.microsoft.com/office/powerpoint/2010/main" val="1896974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D78CB7DF-692C-4B0D-A779-6487DB63A4DC}" type="datetimeFigureOut">
              <a:rPr lang="zh-CN" altLang="en-US" smtClean="0"/>
              <a:t>2018/7/16</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C40D1567-993D-4A48-8957-95373534A5C2}" type="slidenum">
              <a:rPr lang="zh-CN" altLang="en-US" smtClean="0"/>
              <a:t>‹#›</a:t>
            </a:fld>
            <a:endParaRPr lang="zh-CN" altLang="en-US"/>
          </a:p>
        </p:txBody>
      </p:sp>
    </p:spTree>
    <p:extLst>
      <p:ext uri="{BB962C8B-B14F-4D97-AF65-F5344CB8AC3E}">
        <p14:creationId xmlns:p14="http://schemas.microsoft.com/office/powerpoint/2010/main" val="97940723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日期占位符 3"/>
          <p:cNvSpPr>
            <a:spLocks noGrp="1"/>
          </p:cNvSpPr>
          <p:nvPr>
            <p:ph type="dt" sz="half" idx="10"/>
          </p:nvPr>
        </p:nvSpPr>
        <p:spPr/>
        <p:txBody>
          <a:bodyPr/>
          <a:lstStyle/>
          <a:p>
            <a:fld id="{D78CB7DF-692C-4B0D-A779-6487DB63A4DC}" type="datetimeFigureOut">
              <a:rPr lang="zh-CN" altLang="en-US" smtClean="0"/>
              <a:t>2018/7/16</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C40D1567-993D-4A48-8957-95373534A5C2}" type="slidenum">
              <a:rPr lang="zh-CN" altLang="en-US" smtClean="0"/>
              <a:t>‹#›</a:t>
            </a:fld>
            <a:endParaRPr lang="zh-CN" altLang="en-US"/>
          </a:p>
        </p:txBody>
      </p:sp>
    </p:spTree>
    <p:extLst>
      <p:ext uri="{BB962C8B-B14F-4D97-AF65-F5344CB8AC3E}">
        <p14:creationId xmlns:p14="http://schemas.microsoft.com/office/powerpoint/2010/main" val="371488107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838200" y="1825625"/>
            <a:ext cx="5181600" cy="435133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6172200" y="1825625"/>
            <a:ext cx="5181600" cy="435133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p:cNvSpPr>
            <a:spLocks noGrp="1"/>
          </p:cNvSpPr>
          <p:nvPr>
            <p:ph type="dt" sz="half" idx="10"/>
          </p:nvPr>
        </p:nvSpPr>
        <p:spPr/>
        <p:txBody>
          <a:bodyPr/>
          <a:lstStyle/>
          <a:p>
            <a:fld id="{D78CB7DF-692C-4B0D-A779-6487DB63A4DC}" type="datetimeFigureOut">
              <a:rPr lang="zh-CN" altLang="en-US" smtClean="0"/>
              <a:t>2018/7/16</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C40D1567-993D-4A48-8957-95373534A5C2}" type="slidenum">
              <a:rPr lang="zh-CN" altLang="en-US" smtClean="0"/>
              <a:t>‹#›</a:t>
            </a:fld>
            <a:endParaRPr lang="zh-CN" altLang="en-US"/>
          </a:p>
        </p:txBody>
      </p:sp>
    </p:spTree>
    <p:extLst>
      <p:ext uri="{BB962C8B-B14F-4D97-AF65-F5344CB8AC3E}">
        <p14:creationId xmlns:p14="http://schemas.microsoft.com/office/powerpoint/2010/main" val="204859744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839788" y="2505075"/>
            <a:ext cx="5157787" cy="368458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6172200" y="2505075"/>
            <a:ext cx="5183188" cy="368458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p:cNvSpPr>
            <a:spLocks noGrp="1"/>
          </p:cNvSpPr>
          <p:nvPr>
            <p:ph type="dt" sz="half" idx="10"/>
          </p:nvPr>
        </p:nvSpPr>
        <p:spPr/>
        <p:txBody>
          <a:bodyPr/>
          <a:lstStyle/>
          <a:p>
            <a:fld id="{D78CB7DF-692C-4B0D-A779-6487DB63A4DC}" type="datetimeFigureOut">
              <a:rPr lang="zh-CN" altLang="en-US" smtClean="0"/>
              <a:t>2018/7/16</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C40D1567-993D-4A48-8957-95373534A5C2}" type="slidenum">
              <a:rPr lang="zh-CN" altLang="en-US" smtClean="0"/>
              <a:t>‹#›</a:t>
            </a:fld>
            <a:endParaRPr lang="zh-CN" altLang="en-US"/>
          </a:p>
        </p:txBody>
      </p:sp>
    </p:spTree>
    <p:extLst>
      <p:ext uri="{BB962C8B-B14F-4D97-AF65-F5344CB8AC3E}">
        <p14:creationId xmlns:p14="http://schemas.microsoft.com/office/powerpoint/2010/main" val="128470972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fld id="{D78CB7DF-692C-4B0D-A779-6487DB63A4DC}" type="datetimeFigureOut">
              <a:rPr lang="zh-CN" altLang="en-US" smtClean="0"/>
              <a:t>2018/7/16</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C40D1567-993D-4A48-8957-95373534A5C2}" type="slidenum">
              <a:rPr lang="zh-CN" altLang="en-US" smtClean="0"/>
              <a:t>‹#›</a:t>
            </a:fld>
            <a:endParaRPr lang="zh-CN" altLang="en-US"/>
          </a:p>
        </p:txBody>
      </p:sp>
    </p:spTree>
    <p:extLst>
      <p:ext uri="{BB962C8B-B14F-4D97-AF65-F5344CB8AC3E}">
        <p14:creationId xmlns:p14="http://schemas.microsoft.com/office/powerpoint/2010/main" val="254407034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D78CB7DF-692C-4B0D-A779-6487DB63A4DC}" type="datetimeFigureOut">
              <a:rPr lang="zh-CN" altLang="en-US" smtClean="0"/>
              <a:t>2018/7/16</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C40D1567-993D-4A48-8957-95373534A5C2}" type="slidenum">
              <a:rPr lang="zh-CN" altLang="en-US" smtClean="0"/>
              <a:t>‹#›</a:t>
            </a:fld>
            <a:endParaRPr lang="zh-CN" altLang="en-US"/>
          </a:p>
        </p:txBody>
      </p:sp>
    </p:spTree>
    <p:extLst>
      <p:ext uri="{BB962C8B-B14F-4D97-AF65-F5344CB8AC3E}">
        <p14:creationId xmlns:p14="http://schemas.microsoft.com/office/powerpoint/2010/main" val="291689919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D78CB7DF-692C-4B0D-A779-6487DB63A4DC}" type="datetimeFigureOut">
              <a:rPr lang="zh-CN" altLang="en-US" smtClean="0"/>
              <a:t>2018/7/16</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C40D1567-993D-4A48-8957-95373534A5C2}" type="slidenum">
              <a:rPr lang="zh-CN" altLang="en-US" smtClean="0"/>
              <a:t>‹#›</a:t>
            </a:fld>
            <a:endParaRPr lang="zh-CN" altLang="en-US"/>
          </a:p>
        </p:txBody>
      </p:sp>
    </p:spTree>
    <p:extLst>
      <p:ext uri="{BB962C8B-B14F-4D97-AF65-F5344CB8AC3E}">
        <p14:creationId xmlns:p14="http://schemas.microsoft.com/office/powerpoint/2010/main" val="343324551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D78CB7DF-692C-4B0D-A779-6487DB63A4DC}" type="datetimeFigureOut">
              <a:rPr lang="zh-CN" altLang="en-US" smtClean="0"/>
              <a:t>2018/7/16</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C40D1567-993D-4A48-8957-95373534A5C2}" type="slidenum">
              <a:rPr lang="zh-CN" altLang="en-US" smtClean="0"/>
              <a:t>‹#›</a:t>
            </a:fld>
            <a:endParaRPr lang="zh-CN" altLang="en-US"/>
          </a:p>
        </p:txBody>
      </p:sp>
    </p:spTree>
    <p:extLst>
      <p:ext uri="{BB962C8B-B14F-4D97-AF65-F5344CB8AC3E}">
        <p14:creationId xmlns:p14="http://schemas.microsoft.com/office/powerpoint/2010/main" val="73463519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78CB7DF-692C-4B0D-A779-6487DB63A4DC}" type="datetimeFigureOut">
              <a:rPr lang="zh-CN" altLang="en-US" smtClean="0"/>
              <a:t>2018/7/16</a:t>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40D1567-993D-4A48-8957-95373534A5C2}" type="slidenum">
              <a:rPr lang="zh-CN" altLang="en-US" smtClean="0"/>
              <a:t>‹#›</a:t>
            </a:fld>
            <a:endParaRPr lang="zh-CN" altLang="en-US"/>
          </a:p>
        </p:txBody>
      </p:sp>
    </p:spTree>
    <p:extLst>
      <p:ext uri="{BB962C8B-B14F-4D97-AF65-F5344CB8AC3E}">
        <p14:creationId xmlns:p14="http://schemas.microsoft.com/office/powerpoint/2010/main" val="375190758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tiff"/><Relationship Id="rId2" Type="http://schemas.openxmlformats.org/officeDocument/2006/relationships/image" Target="../media/image1.pn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2" Type="http://schemas.openxmlformats.org/officeDocument/2006/relationships/image" Target="../media/image3.tiff"/><Relationship Id="rId1" Type="http://schemas.openxmlformats.org/officeDocument/2006/relationships/slideLayout" Target="../slideLayouts/slideLayout12.xml"/></Relationships>
</file>

<file path=ppt/slides/_rels/slide11.xml.rels><?xml version="1.0" encoding="UTF-8" standalone="yes"?>
<Relationships xmlns="http://schemas.openxmlformats.org/package/2006/relationships"><Relationship Id="rId2" Type="http://schemas.openxmlformats.org/officeDocument/2006/relationships/image" Target="../media/image3.tiff"/><Relationship Id="rId1" Type="http://schemas.openxmlformats.org/officeDocument/2006/relationships/slideLayout" Target="../slideLayouts/slideLayout12.xml"/></Relationships>
</file>

<file path=ppt/slides/_rels/slide12.xml.rels><?xml version="1.0" encoding="UTF-8" standalone="yes"?>
<Relationships xmlns="http://schemas.openxmlformats.org/package/2006/relationships"><Relationship Id="rId2" Type="http://schemas.openxmlformats.org/officeDocument/2006/relationships/image" Target="../media/image3.tiff"/><Relationship Id="rId1" Type="http://schemas.openxmlformats.org/officeDocument/2006/relationships/slideLayout" Target="../slideLayouts/slideLayout12.xml"/></Relationships>
</file>

<file path=ppt/slides/_rels/slide13.xml.rels><?xml version="1.0" encoding="UTF-8" standalone="yes"?>
<Relationships xmlns="http://schemas.openxmlformats.org/package/2006/relationships"><Relationship Id="rId2" Type="http://schemas.openxmlformats.org/officeDocument/2006/relationships/image" Target="../media/image3.tiff"/><Relationship Id="rId1" Type="http://schemas.openxmlformats.org/officeDocument/2006/relationships/slideLayout" Target="../slideLayouts/slideLayout12.xml"/></Relationships>
</file>

<file path=ppt/slides/_rels/slide14.xml.rels><?xml version="1.0" encoding="UTF-8" standalone="yes"?>
<Relationships xmlns="http://schemas.openxmlformats.org/package/2006/relationships"><Relationship Id="rId2" Type="http://schemas.openxmlformats.org/officeDocument/2006/relationships/image" Target="../media/image3.tiff"/><Relationship Id="rId1" Type="http://schemas.openxmlformats.org/officeDocument/2006/relationships/slideLayout" Target="../slideLayouts/slideLayout12.xml"/></Relationships>
</file>

<file path=ppt/slides/_rels/slide15.xml.rels><?xml version="1.0" encoding="UTF-8" standalone="yes"?>
<Relationships xmlns="http://schemas.openxmlformats.org/package/2006/relationships"><Relationship Id="rId2" Type="http://schemas.openxmlformats.org/officeDocument/2006/relationships/image" Target="../media/image3.tiff"/><Relationship Id="rId1" Type="http://schemas.openxmlformats.org/officeDocument/2006/relationships/slideLayout" Target="../slideLayouts/slideLayout12.xml"/></Relationships>
</file>

<file path=ppt/slides/_rels/slide16.xml.rels><?xml version="1.0" encoding="UTF-8" standalone="yes"?>
<Relationships xmlns="http://schemas.openxmlformats.org/package/2006/relationships"><Relationship Id="rId2" Type="http://schemas.openxmlformats.org/officeDocument/2006/relationships/image" Target="../media/image3.tiff"/><Relationship Id="rId1" Type="http://schemas.openxmlformats.org/officeDocument/2006/relationships/slideLayout" Target="../slideLayouts/slideLayout12.xml"/></Relationships>
</file>

<file path=ppt/slides/_rels/slide17.xml.rels><?xml version="1.0" encoding="UTF-8" standalone="yes"?>
<Relationships xmlns="http://schemas.openxmlformats.org/package/2006/relationships"><Relationship Id="rId2" Type="http://schemas.openxmlformats.org/officeDocument/2006/relationships/image" Target="../media/image3.tiff"/><Relationship Id="rId1" Type="http://schemas.openxmlformats.org/officeDocument/2006/relationships/slideLayout" Target="../slideLayouts/slideLayout12.xml"/></Relationships>
</file>

<file path=ppt/slides/_rels/slide18.xml.rels><?xml version="1.0" encoding="UTF-8" standalone="yes"?>
<Relationships xmlns="http://schemas.openxmlformats.org/package/2006/relationships"><Relationship Id="rId2" Type="http://schemas.openxmlformats.org/officeDocument/2006/relationships/image" Target="../media/image3.tiff"/><Relationship Id="rId1" Type="http://schemas.openxmlformats.org/officeDocument/2006/relationships/slideLayout" Target="../slideLayouts/slideLayout12.xml"/></Relationships>
</file>

<file path=ppt/slides/_rels/slide19.xml.rels><?xml version="1.0" encoding="UTF-8" standalone="yes"?>
<Relationships xmlns="http://schemas.openxmlformats.org/package/2006/relationships"><Relationship Id="rId2" Type="http://schemas.openxmlformats.org/officeDocument/2006/relationships/image" Target="../media/image3.tiff"/><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2" Type="http://schemas.openxmlformats.org/officeDocument/2006/relationships/image" Target="../media/image3.tiff"/><Relationship Id="rId1" Type="http://schemas.openxmlformats.org/officeDocument/2006/relationships/slideLayout" Target="../slideLayouts/slideLayout12.xml"/></Relationships>
</file>

<file path=ppt/slides/_rels/slide20.xml.rels><?xml version="1.0" encoding="UTF-8" standalone="yes"?>
<Relationships xmlns="http://schemas.openxmlformats.org/package/2006/relationships"><Relationship Id="rId2" Type="http://schemas.openxmlformats.org/officeDocument/2006/relationships/image" Target="../media/image3.tiff"/><Relationship Id="rId1" Type="http://schemas.openxmlformats.org/officeDocument/2006/relationships/slideLayout" Target="../slideLayouts/slideLayout12.xml"/></Relationships>
</file>

<file path=ppt/slides/_rels/slide21.xml.rels><?xml version="1.0" encoding="UTF-8" standalone="yes"?>
<Relationships xmlns="http://schemas.openxmlformats.org/package/2006/relationships"><Relationship Id="rId2" Type="http://schemas.openxmlformats.org/officeDocument/2006/relationships/image" Target="../media/image3.tiff"/><Relationship Id="rId1" Type="http://schemas.openxmlformats.org/officeDocument/2006/relationships/slideLayout" Target="../slideLayouts/slideLayout12.xml"/></Relationships>
</file>

<file path=ppt/slides/_rels/slide22.xml.rels><?xml version="1.0" encoding="UTF-8" standalone="yes"?>
<Relationships xmlns="http://schemas.openxmlformats.org/package/2006/relationships"><Relationship Id="rId2" Type="http://schemas.openxmlformats.org/officeDocument/2006/relationships/image" Target="../media/image3.tiff"/><Relationship Id="rId1" Type="http://schemas.openxmlformats.org/officeDocument/2006/relationships/slideLayout" Target="../slideLayouts/slideLayout12.xml"/></Relationships>
</file>

<file path=ppt/slides/_rels/slide23.xml.rels><?xml version="1.0" encoding="UTF-8" standalone="yes"?>
<Relationships xmlns="http://schemas.openxmlformats.org/package/2006/relationships"><Relationship Id="rId2" Type="http://schemas.openxmlformats.org/officeDocument/2006/relationships/image" Target="../media/image3.tiff"/><Relationship Id="rId1" Type="http://schemas.openxmlformats.org/officeDocument/2006/relationships/slideLayout" Target="../slideLayouts/slideLayout12.xml"/></Relationships>
</file>

<file path=ppt/slides/_rels/slide24.xml.rels><?xml version="1.0" encoding="UTF-8" standalone="yes"?>
<Relationships xmlns="http://schemas.openxmlformats.org/package/2006/relationships"><Relationship Id="rId2" Type="http://schemas.openxmlformats.org/officeDocument/2006/relationships/image" Target="../media/image3.tiff"/><Relationship Id="rId1" Type="http://schemas.openxmlformats.org/officeDocument/2006/relationships/slideLayout" Target="../slideLayouts/slideLayout12.xml"/></Relationships>
</file>

<file path=ppt/slides/_rels/slide25.xml.rels><?xml version="1.0" encoding="UTF-8" standalone="yes"?>
<Relationships xmlns="http://schemas.openxmlformats.org/package/2006/relationships"><Relationship Id="rId2" Type="http://schemas.openxmlformats.org/officeDocument/2006/relationships/image" Target="../media/image3.tiff"/><Relationship Id="rId1" Type="http://schemas.openxmlformats.org/officeDocument/2006/relationships/slideLayout" Target="../slideLayouts/slideLayout12.xml"/></Relationships>
</file>

<file path=ppt/slides/_rels/slide26.xml.rels><?xml version="1.0" encoding="UTF-8" standalone="yes"?>
<Relationships xmlns="http://schemas.openxmlformats.org/package/2006/relationships"><Relationship Id="rId2" Type="http://schemas.openxmlformats.org/officeDocument/2006/relationships/image" Target="../media/image3.tiff"/><Relationship Id="rId1" Type="http://schemas.openxmlformats.org/officeDocument/2006/relationships/slideLayout" Target="../slideLayouts/slideLayout12.xml"/></Relationships>
</file>

<file path=ppt/slides/_rels/slide27.xml.rels><?xml version="1.0" encoding="UTF-8" standalone="yes"?>
<Relationships xmlns="http://schemas.openxmlformats.org/package/2006/relationships"><Relationship Id="rId2" Type="http://schemas.openxmlformats.org/officeDocument/2006/relationships/image" Target="../media/image3.tiff"/><Relationship Id="rId1" Type="http://schemas.openxmlformats.org/officeDocument/2006/relationships/slideLayout" Target="../slideLayouts/slideLayout12.xml"/></Relationships>
</file>

<file path=ppt/slides/_rels/slide28.xml.rels><?xml version="1.0" encoding="UTF-8" standalone="yes"?>
<Relationships xmlns="http://schemas.openxmlformats.org/package/2006/relationships"><Relationship Id="rId2" Type="http://schemas.openxmlformats.org/officeDocument/2006/relationships/image" Target="../media/image3.tiff"/><Relationship Id="rId1" Type="http://schemas.openxmlformats.org/officeDocument/2006/relationships/slideLayout" Target="../slideLayouts/slideLayout12.xml"/></Relationships>
</file>

<file path=ppt/slides/_rels/slide29.xml.rels><?xml version="1.0" encoding="UTF-8" standalone="yes"?>
<Relationships xmlns="http://schemas.openxmlformats.org/package/2006/relationships"><Relationship Id="rId2" Type="http://schemas.openxmlformats.org/officeDocument/2006/relationships/image" Target="../media/image3.tiff"/><Relationship Id="rId1" Type="http://schemas.openxmlformats.org/officeDocument/2006/relationships/slideLayout" Target="../slideLayouts/slideLayout12.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tiff"/><Relationship Id="rId1" Type="http://schemas.openxmlformats.org/officeDocument/2006/relationships/slideLayout" Target="../slideLayouts/slideLayout12.xml"/></Relationships>
</file>

<file path=ppt/slides/_rels/slide30.xml.rels><?xml version="1.0" encoding="UTF-8" standalone="yes"?>
<Relationships xmlns="http://schemas.openxmlformats.org/package/2006/relationships"><Relationship Id="rId2" Type="http://schemas.openxmlformats.org/officeDocument/2006/relationships/image" Target="../media/image3.tiff"/><Relationship Id="rId1" Type="http://schemas.openxmlformats.org/officeDocument/2006/relationships/slideLayout" Target="../slideLayouts/slideLayout12.xml"/></Relationships>
</file>

<file path=ppt/slides/_rels/slide31.xml.rels><?xml version="1.0" encoding="UTF-8" standalone="yes"?>
<Relationships xmlns="http://schemas.openxmlformats.org/package/2006/relationships"><Relationship Id="rId2" Type="http://schemas.openxmlformats.org/officeDocument/2006/relationships/image" Target="../media/image3.tiff"/><Relationship Id="rId1" Type="http://schemas.openxmlformats.org/officeDocument/2006/relationships/slideLayout" Target="../slideLayouts/slideLayout12.xml"/></Relationships>
</file>

<file path=ppt/slides/_rels/slide32.xml.rels><?xml version="1.0" encoding="UTF-8" standalone="yes"?>
<Relationships xmlns="http://schemas.openxmlformats.org/package/2006/relationships"><Relationship Id="rId2" Type="http://schemas.openxmlformats.org/officeDocument/2006/relationships/image" Target="../media/image3.tiff"/><Relationship Id="rId1" Type="http://schemas.openxmlformats.org/officeDocument/2006/relationships/slideLayout" Target="../slideLayouts/slideLayout12.xml"/></Relationships>
</file>

<file path=ppt/slides/_rels/slide33.xml.rels><?xml version="1.0" encoding="UTF-8" standalone="yes"?>
<Relationships xmlns="http://schemas.openxmlformats.org/package/2006/relationships"><Relationship Id="rId2" Type="http://schemas.openxmlformats.org/officeDocument/2006/relationships/image" Target="../media/image3.tiff"/><Relationship Id="rId1" Type="http://schemas.openxmlformats.org/officeDocument/2006/relationships/slideLayout" Target="../slideLayouts/slideLayout12.xml"/></Relationships>
</file>

<file path=ppt/slides/_rels/slide34.xml.rels><?xml version="1.0" encoding="UTF-8" standalone="yes"?>
<Relationships xmlns="http://schemas.openxmlformats.org/package/2006/relationships"><Relationship Id="rId2" Type="http://schemas.openxmlformats.org/officeDocument/2006/relationships/image" Target="../media/image3.tiff"/><Relationship Id="rId1" Type="http://schemas.openxmlformats.org/officeDocument/2006/relationships/slideLayout" Target="../slideLayouts/slideLayout12.xml"/></Relationships>
</file>

<file path=ppt/slides/_rels/slide35.xml.rels><?xml version="1.0" encoding="UTF-8" standalone="yes"?>
<Relationships xmlns="http://schemas.openxmlformats.org/package/2006/relationships"><Relationship Id="rId2" Type="http://schemas.openxmlformats.org/officeDocument/2006/relationships/image" Target="../media/image3.tiff"/><Relationship Id="rId1" Type="http://schemas.openxmlformats.org/officeDocument/2006/relationships/slideLayout" Target="../slideLayouts/slideLayout12.xml"/></Relationships>
</file>

<file path=ppt/slides/_rels/slide3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12.xml"/><Relationship Id="rId6" Type="http://schemas.openxmlformats.org/officeDocument/2006/relationships/image" Target="../media/image3.tiff"/><Relationship Id="rId5" Type="http://schemas.openxmlformats.org/officeDocument/2006/relationships/image" Target="../media/image11.png"/><Relationship Id="rId4" Type="http://schemas.openxmlformats.org/officeDocument/2006/relationships/image" Target="../media/image10.png"/></Relationships>
</file>

<file path=ppt/slides/_rels/slide37.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12.xml"/><Relationship Id="rId4" Type="http://schemas.openxmlformats.org/officeDocument/2006/relationships/image" Target="../media/image3.tiff"/></Relationships>
</file>

<file path=ppt/slides/_rels/slide38.xml.rels><?xml version="1.0" encoding="UTF-8" standalone="yes"?>
<Relationships xmlns="http://schemas.openxmlformats.org/package/2006/relationships"><Relationship Id="rId2" Type="http://schemas.openxmlformats.org/officeDocument/2006/relationships/image" Target="../media/image14.jpg"/><Relationship Id="rId1" Type="http://schemas.openxmlformats.org/officeDocument/2006/relationships/slideLayout" Target="../slideLayouts/slideLayout12.xml"/></Relationships>
</file>

<file path=ppt/slides/_rels/slide39.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12.xml"/></Relationships>
</file>

<file path=ppt/slides/_rels/slide4.xml.rels><?xml version="1.0" encoding="UTF-8" standalone="yes"?>
<Relationships xmlns="http://schemas.openxmlformats.org/package/2006/relationships"><Relationship Id="rId3" Type="http://schemas.openxmlformats.org/officeDocument/2006/relationships/image" Target="../media/image5.tiff"/><Relationship Id="rId2" Type="http://schemas.openxmlformats.org/officeDocument/2006/relationships/image" Target="../media/image3.tiff"/><Relationship Id="rId1" Type="http://schemas.openxmlformats.org/officeDocument/2006/relationships/slideLayout" Target="../slideLayouts/slideLayout12.xml"/></Relationships>
</file>

<file path=ppt/slides/_rels/slide5.xml.rels><?xml version="1.0" encoding="UTF-8" standalone="yes"?>
<Relationships xmlns="http://schemas.openxmlformats.org/package/2006/relationships"><Relationship Id="rId3" Type="http://schemas.openxmlformats.org/officeDocument/2006/relationships/image" Target="../media/image6.tiff"/><Relationship Id="rId2" Type="http://schemas.openxmlformats.org/officeDocument/2006/relationships/image" Target="../media/image3.tiff"/><Relationship Id="rId1" Type="http://schemas.openxmlformats.org/officeDocument/2006/relationships/slideLayout" Target="../slideLayouts/slideLayout12.xml"/></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3.tiff"/><Relationship Id="rId1" Type="http://schemas.openxmlformats.org/officeDocument/2006/relationships/slideLayout" Target="../slideLayouts/slideLayout12.xml"/></Relationships>
</file>

<file path=ppt/slides/_rels/slide7.xml.rels><?xml version="1.0" encoding="UTF-8" standalone="yes"?>
<Relationships xmlns="http://schemas.openxmlformats.org/package/2006/relationships"><Relationship Id="rId3" Type="http://schemas.openxmlformats.org/officeDocument/2006/relationships/image" Target="../media/image3.tiff"/><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8.xml.rels><?xml version="1.0" encoding="UTF-8" standalone="yes"?>
<Relationships xmlns="http://schemas.openxmlformats.org/package/2006/relationships"><Relationship Id="rId3" Type="http://schemas.openxmlformats.org/officeDocument/2006/relationships/image" Target="../media/image3.tiff"/><Relationship Id="rId2" Type="http://schemas.openxmlformats.org/officeDocument/2006/relationships/notesSlide" Target="../notesSlides/notesSlide2.xml"/><Relationship Id="rId1" Type="http://schemas.openxmlformats.org/officeDocument/2006/relationships/slideLayout" Target="../slideLayouts/slideLayout12.xml"/></Relationships>
</file>

<file path=ppt/slides/_rels/slide9.xml.rels><?xml version="1.0" encoding="UTF-8" standalone="yes"?>
<Relationships xmlns="http://schemas.openxmlformats.org/package/2006/relationships"><Relationship Id="rId2" Type="http://schemas.openxmlformats.org/officeDocument/2006/relationships/image" Target="../media/image3.tiff"/><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 name="矩形 62"/>
          <p:cNvSpPr/>
          <p:nvPr/>
        </p:nvSpPr>
        <p:spPr>
          <a:xfrm>
            <a:off x="0" y="6624130"/>
            <a:ext cx="775136" cy="230832"/>
          </a:xfrm>
          <a:prstGeom prst="rect">
            <a:avLst/>
          </a:prstGeom>
        </p:spPr>
        <p:txBody>
          <a:bodyPr wrap="squar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模板下载：</a:t>
            </a:r>
            <a:r>
              <a:rPr kumimoji="0" lang="en-US" altLang="zh-CN" sz="100" b="0" i="0" u="none" strike="noStrike" kern="0" cap="none" spc="0" normalizeH="0" baseline="0" noProof="0" dirty="0">
                <a:ln>
                  <a:noFill/>
                </a:ln>
                <a:solidFill>
                  <a:sysClr val="window" lastClr="FFFFFF"/>
                </a:solidFill>
                <a:effectLst/>
                <a:uLnTx/>
                <a:uFillTx/>
              </a:rPr>
              <a:t>www.1ppt.com/moban/     </a:t>
            </a:r>
            <a:r>
              <a:rPr kumimoji="0" lang="zh-CN" altLang="en-US" sz="100" b="0" i="0" u="none" strike="noStrike" kern="0" cap="none" spc="0" normalizeH="0" baseline="0" noProof="0" dirty="0">
                <a:ln>
                  <a:noFill/>
                </a:ln>
                <a:solidFill>
                  <a:sysClr val="window" lastClr="FFFFFF"/>
                </a:solidFill>
                <a:effectLst/>
                <a:uLnTx/>
                <a:uFillTx/>
              </a:rPr>
              <a:t>行业</a:t>
            </a: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模板：</a:t>
            </a:r>
            <a:r>
              <a:rPr kumimoji="0" lang="en-US" altLang="zh-CN" sz="100" b="0" i="0" u="none" strike="noStrike" kern="0" cap="none" spc="0" normalizeH="0" baseline="0" noProof="0" dirty="0">
                <a:ln>
                  <a:noFill/>
                </a:ln>
                <a:solidFill>
                  <a:sysClr val="window" lastClr="FFFFFF"/>
                </a:solidFill>
                <a:effectLst/>
                <a:uLnTx/>
                <a:uFillTx/>
              </a:rPr>
              <a:t>www.1ppt.com/hangye/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节日</a:t>
            </a: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模板：</a:t>
            </a:r>
            <a:r>
              <a:rPr kumimoji="0" lang="en-US" altLang="zh-CN" sz="100" b="0" i="0" u="none" strike="noStrike" kern="0" cap="none" spc="0" normalizeH="0" baseline="0" noProof="0" dirty="0">
                <a:ln>
                  <a:noFill/>
                </a:ln>
                <a:solidFill>
                  <a:sysClr val="window" lastClr="FFFFFF"/>
                </a:solidFill>
                <a:effectLst/>
                <a:uLnTx/>
                <a:uFillTx/>
              </a:rPr>
              <a:t>www.1ppt.com/jieri/           PPT</a:t>
            </a:r>
            <a:r>
              <a:rPr kumimoji="0" lang="zh-CN" altLang="en-US" sz="100" b="0" i="0" u="none" strike="noStrike" kern="0" cap="none" spc="0" normalizeH="0" baseline="0" noProof="0" dirty="0">
                <a:ln>
                  <a:noFill/>
                </a:ln>
                <a:solidFill>
                  <a:sysClr val="window" lastClr="FFFFFF"/>
                </a:solidFill>
                <a:effectLst/>
                <a:uLnTx/>
                <a:uFillTx/>
              </a:rPr>
              <a:t>素材下载：</a:t>
            </a:r>
            <a:r>
              <a:rPr kumimoji="0" lang="en-US" altLang="zh-CN" sz="100" b="0" i="0" u="none" strike="noStrike" kern="0" cap="none" spc="0" normalizeH="0" baseline="0" noProof="0" dirty="0">
                <a:ln>
                  <a:noFill/>
                </a:ln>
                <a:solidFill>
                  <a:sysClr val="window" lastClr="FFFFFF"/>
                </a:solidFill>
                <a:effectLst/>
                <a:uLnTx/>
                <a:uFillTx/>
              </a:rPr>
              <a:t>www.1ppt.com/sucai/</a:t>
            </a:r>
          </a:p>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背景图片：</a:t>
            </a:r>
            <a:r>
              <a:rPr kumimoji="0" lang="en-US" altLang="zh-CN" sz="100" b="0" i="0" u="none" strike="noStrike" kern="0" cap="none" spc="0" normalizeH="0" baseline="0" noProof="0" dirty="0">
                <a:ln>
                  <a:noFill/>
                </a:ln>
                <a:solidFill>
                  <a:sysClr val="window" lastClr="FFFFFF"/>
                </a:solidFill>
                <a:effectLst/>
                <a:uLnTx/>
                <a:uFillTx/>
              </a:rPr>
              <a:t>www.1ppt.com/beijing/      PPT</a:t>
            </a:r>
            <a:r>
              <a:rPr kumimoji="0" lang="zh-CN" altLang="en-US" sz="100" b="0" i="0" u="none" strike="noStrike" kern="0" cap="none" spc="0" normalizeH="0" baseline="0" noProof="0" dirty="0">
                <a:ln>
                  <a:noFill/>
                </a:ln>
                <a:solidFill>
                  <a:sysClr val="window" lastClr="FFFFFF"/>
                </a:solidFill>
                <a:effectLst/>
                <a:uLnTx/>
                <a:uFillTx/>
              </a:rPr>
              <a:t>图表下载：</a:t>
            </a:r>
            <a:r>
              <a:rPr kumimoji="0" lang="en-US" altLang="zh-CN" sz="100" b="0" i="0" u="none" strike="noStrike" kern="0" cap="none" spc="0" normalizeH="0" baseline="0" noProof="0" dirty="0">
                <a:ln>
                  <a:noFill/>
                </a:ln>
                <a:solidFill>
                  <a:sysClr val="window" lastClr="FFFFFF"/>
                </a:solidFill>
                <a:effectLst/>
                <a:uLnTx/>
                <a:uFillTx/>
              </a:rPr>
              <a:t>www.1ppt.com/tubiao/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优秀</a:t>
            </a: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下载：</a:t>
            </a:r>
            <a:r>
              <a:rPr kumimoji="0" lang="en-US" altLang="zh-CN" sz="100" b="0" i="0" u="none" strike="noStrike" kern="0" cap="none" spc="0" normalizeH="0" baseline="0" noProof="0" dirty="0">
                <a:ln>
                  <a:noFill/>
                </a:ln>
                <a:solidFill>
                  <a:sysClr val="window" lastClr="FFFFFF"/>
                </a:solidFill>
                <a:effectLst/>
                <a:uLnTx/>
                <a:uFillTx/>
              </a:rPr>
              <a:t>www.1ppt.com/xiazai/        PPT</a:t>
            </a:r>
            <a:r>
              <a:rPr kumimoji="0" lang="zh-CN" altLang="en-US" sz="100" b="0" i="0" u="none" strike="noStrike" kern="0" cap="none" spc="0" normalizeH="0" baseline="0" noProof="0" dirty="0">
                <a:ln>
                  <a:noFill/>
                </a:ln>
                <a:solidFill>
                  <a:sysClr val="window" lastClr="FFFFFF"/>
                </a:solidFill>
                <a:effectLst/>
                <a:uLnTx/>
                <a:uFillTx/>
              </a:rPr>
              <a:t>教程： </a:t>
            </a:r>
            <a:r>
              <a:rPr kumimoji="0" lang="en-US" altLang="zh-CN" sz="100" b="0" i="0" u="none" strike="noStrike" kern="0" cap="none" spc="0" normalizeH="0" baseline="0" noProof="0" dirty="0">
                <a:ln>
                  <a:noFill/>
                </a:ln>
                <a:solidFill>
                  <a:sysClr val="window" lastClr="FFFFFF"/>
                </a:solidFill>
                <a:effectLst/>
                <a:uLnTx/>
                <a:uFillTx/>
              </a:rPr>
              <a:t>www.1ppt.com/powerpoint/      </a:t>
            </a:r>
          </a:p>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ysClr val="window" lastClr="FFFFFF"/>
                </a:solidFill>
                <a:effectLst/>
                <a:uLnTx/>
                <a:uFillTx/>
              </a:rPr>
              <a:t>Word</a:t>
            </a:r>
            <a:r>
              <a:rPr kumimoji="0" lang="zh-CN" altLang="en-US" sz="100" b="0" i="0" u="none" strike="noStrike" kern="0" cap="none" spc="0" normalizeH="0" baseline="0" noProof="0" dirty="0">
                <a:ln>
                  <a:noFill/>
                </a:ln>
                <a:solidFill>
                  <a:sysClr val="window" lastClr="FFFFFF"/>
                </a:solidFill>
                <a:effectLst/>
                <a:uLnTx/>
                <a:uFillTx/>
              </a:rPr>
              <a:t>教程： </a:t>
            </a:r>
            <a:r>
              <a:rPr kumimoji="0" lang="en-US" altLang="zh-CN" sz="100" b="0" i="0" u="none" strike="noStrike" kern="0" cap="none" spc="0" normalizeH="0" baseline="0" noProof="0" dirty="0">
                <a:ln>
                  <a:noFill/>
                </a:ln>
                <a:solidFill>
                  <a:sysClr val="window" lastClr="FFFFFF"/>
                </a:solidFill>
                <a:effectLst/>
                <a:uLnTx/>
                <a:uFillTx/>
              </a:rPr>
              <a:t>www.1ppt.com/word/              Excel</a:t>
            </a:r>
            <a:r>
              <a:rPr kumimoji="0" lang="zh-CN" altLang="en-US" sz="100" b="0" i="0" u="none" strike="noStrike" kern="0" cap="none" spc="0" normalizeH="0" baseline="0" noProof="0" dirty="0">
                <a:ln>
                  <a:noFill/>
                </a:ln>
                <a:solidFill>
                  <a:sysClr val="window" lastClr="FFFFFF"/>
                </a:solidFill>
                <a:effectLst/>
                <a:uLnTx/>
                <a:uFillTx/>
              </a:rPr>
              <a:t>教程：</a:t>
            </a:r>
            <a:r>
              <a:rPr kumimoji="0" lang="en-US" altLang="zh-CN" sz="100" b="0" i="0" u="none" strike="noStrike" kern="0" cap="none" spc="0" normalizeH="0" baseline="0" noProof="0" dirty="0">
                <a:ln>
                  <a:noFill/>
                </a:ln>
                <a:solidFill>
                  <a:sysClr val="window" lastClr="FFFFFF"/>
                </a:solidFill>
                <a:effectLst/>
                <a:uLnTx/>
                <a:uFillTx/>
              </a:rPr>
              <a:t>www.1ppt.com/excel/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资料下载：</a:t>
            </a:r>
            <a:r>
              <a:rPr kumimoji="0" lang="en-US" altLang="zh-CN" sz="100" b="0" i="0" u="none" strike="noStrike" kern="0" cap="none" spc="0" normalizeH="0" baseline="0" noProof="0" dirty="0">
                <a:ln>
                  <a:noFill/>
                </a:ln>
                <a:solidFill>
                  <a:sysClr val="window" lastClr="FFFFFF"/>
                </a:solidFill>
                <a:effectLst/>
                <a:uLnTx/>
                <a:uFillTx/>
              </a:rPr>
              <a:t>www.1ppt.com/ziliao/                PPT</a:t>
            </a:r>
            <a:r>
              <a:rPr kumimoji="0" lang="zh-CN" altLang="en-US" sz="100" b="0" i="0" u="none" strike="noStrike" kern="0" cap="none" spc="0" normalizeH="0" baseline="0" noProof="0" dirty="0">
                <a:ln>
                  <a:noFill/>
                </a:ln>
                <a:solidFill>
                  <a:sysClr val="window" lastClr="FFFFFF"/>
                </a:solidFill>
                <a:effectLst/>
                <a:uLnTx/>
                <a:uFillTx/>
              </a:rPr>
              <a:t>课件下载：</a:t>
            </a:r>
            <a:r>
              <a:rPr kumimoji="0" lang="en-US" altLang="zh-CN" sz="100" b="0" i="0" u="none" strike="noStrike" kern="0" cap="none" spc="0" normalizeH="0" baseline="0" noProof="0" dirty="0">
                <a:ln>
                  <a:noFill/>
                </a:ln>
                <a:solidFill>
                  <a:sysClr val="window" lastClr="FFFFFF"/>
                </a:solidFill>
                <a:effectLst/>
                <a:uLnTx/>
                <a:uFillTx/>
              </a:rPr>
              <a:t>www.1ppt.com/kejian/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范文下载：</a:t>
            </a:r>
            <a:r>
              <a:rPr kumimoji="0" lang="en-US" altLang="zh-CN" sz="100" b="0" i="0" u="none" strike="noStrike" kern="0" cap="none" spc="0" normalizeH="0" baseline="0" noProof="0" dirty="0">
                <a:ln>
                  <a:noFill/>
                </a:ln>
                <a:solidFill>
                  <a:sysClr val="window" lastClr="FFFFFF"/>
                </a:solidFill>
                <a:effectLst/>
                <a:uLnTx/>
                <a:uFillTx/>
              </a:rPr>
              <a:t>www.1ppt.com/fanwen/             </a:t>
            </a:r>
            <a:r>
              <a:rPr kumimoji="0" lang="zh-CN" altLang="en-US" sz="100" b="0" i="0" u="none" strike="noStrike" kern="0" cap="none" spc="0" normalizeH="0" baseline="0" noProof="0" dirty="0">
                <a:ln>
                  <a:noFill/>
                </a:ln>
                <a:solidFill>
                  <a:sysClr val="window" lastClr="FFFFFF"/>
                </a:solidFill>
                <a:effectLst/>
                <a:uLnTx/>
                <a:uFillTx/>
              </a:rPr>
              <a:t>试卷下载：</a:t>
            </a:r>
            <a:r>
              <a:rPr kumimoji="0" lang="en-US" altLang="zh-CN" sz="100" b="0" i="0" u="none" strike="noStrike" kern="0" cap="none" spc="0" normalizeH="0" baseline="0" noProof="0" dirty="0">
                <a:ln>
                  <a:noFill/>
                </a:ln>
                <a:solidFill>
                  <a:sysClr val="window" lastClr="FFFFFF"/>
                </a:solidFill>
                <a:effectLst/>
                <a:uLnTx/>
                <a:uFillTx/>
              </a:rPr>
              <a:t>www.1ppt.com/shiti/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教案下载：</a:t>
            </a:r>
            <a:r>
              <a:rPr kumimoji="0" lang="en-US" altLang="zh-CN" sz="100" b="0" i="0" u="none" strike="noStrike" kern="0" cap="none" spc="0" normalizeH="0" baseline="0" noProof="0" dirty="0">
                <a:ln>
                  <a:noFill/>
                </a:ln>
                <a:solidFill>
                  <a:sysClr val="window" lastClr="FFFFFF"/>
                </a:solidFill>
                <a:effectLst/>
                <a:uLnTx/>
                <a:uFillTx/>
              </a:rPr>
              <a:t>www.1ppt.com/jiaoan/        PPT</a:t>
            </a:r>
            <a:r>
              <a:rPr kumimoji="0" lang="zh-CN" altLang="en-US" sz="100" b="0" i="0" u="none" strike="noStrike" kern="0" cap="none" spc="0" normalizeH="0" baseline="0" noProof="0" dirty="0">
                <a:ln>
                  <a:noFill/>
                </a:ln>
                <a:solidFill>
                  <a:sysClr val="window" lastClr="FFFFFF"/>
                </a:solidFill>
                <a:effectLst/>
                <a:uLnTx/>
                <a:uFillTx/>
              </a:rPr>
              <a:t>论坛：</a:t>
            </a:r>
            <a:r>
              <a:rPr kumimoji="0" lang="en-US" altLang="zh-CN" sz="100" b="0" i="0" u="none" strike="noStrike" kern="0" cap="none" spc="0" normalizeH="0" baseline="0" noProof="0" dirty="0">
                <a:ln>
                  <a:noFill/>
                </a:ln>
                <a:solidFill>
                  <a:sysClr val="window" lastClr="FFFFFF"/>
                </a:solidFill>
                <a:effectLst/>
                <a:uLnTx/>
                <a:uFillTx/>
              </a:rPr>
              <a:t>www.1ppt.cn</a:t>
            </a:r>
          </a:p>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ysClr val="window" lastClr="FFFFFF"/>
                </a:solidFill>
                <a:effectLst/>
                <a:uLnTx/>
                <a:uFillTx/>
              </a:rPr>
              <a:t> </a:t>
            </a:r>
            <a:endParaRPr kumimoji="0" lang="zh-CN" altLang="en-US" sz="100" b="0" i="0" u="none" strike="noStrike" kern="0" cap="none" spc="0" normalizeH="0" baseline="0" noProof="0" dirty="0">
              <a:ln>
                <a:noFill/>
              </a:ln>
              <a:solidFill>
                <a:sysClr val="window" lastClr="FFFFFF"/>
              </a:solidFill>
              <a:effectLst/>
              <a:uLnTx/>
              <a:uFillTx/>
            </a:endParaRPr>
          </a:p>
        </p:txBody>
      </p:sp>
      <p:sp>
        <p:nvSpPr>
          <p:cNvPr id="15" name="TextBox 100"/>
          <p:cNvSpPr txBox="1"/>
          <p:nvPr/>
        </p:nvSpPr>
        <p:spPr>
          <a:xfrm>
            <a:off x="5628904" y="5999559"/>
            <a:ext cx="6088425" cy="369338"/>
          </a:xfrm>
          <a:prstGeom prst="rect">
            <a:avLst/>
          </a:prstGeom>
          <a:noFill/>
        </p:spPr>
        <p:txBody>
          <a:bodyPr wrap="square" lIns="91445" tIns="45723" rIns="91445" bIns="45723" rtlCol="0">
            <a:spAutoFit/>
          </a:bodyPr>
          <a:lstStyle/>
          <a:p>
            <a:pPr defTabSz="914083"/>
            <a:r>
              <a:rPr lang="id-ID" b="1" i="1" dirty="0" err="1">
                <a:solidFill>
                  <a:srgbClr val="06080A"/>
                </a:solidFill>
                <a:latin typeface="仿宋" panose="02010609060101010101" pitchFamily="49" charset="-122"/>
                <a:ea typeface="仿宋" panose="02010609060101010101" pitchFamily="49" charset="-122"/>
                <a:cs typeface="+mn-ea"/>
                <a:sym typeface="+mn-lt"/>
              </a:rPr>
              <a:t>https</a:t>
            </a:r>
            <a:r>
              <a:rPr lang="id-ID" b="1" i="1" dirty="0">
                <a:solidFill>
                  <a:srgbClr val="06080A"/>
                </a:solidFill>
                <a:latin typeface="仿宋" panose="02010609060101010101" pitchFamily="49" charset="-122"/>
                <a:ea typeface="仿宋" panose="02010609060101010101" pitchFamily="49" charset="-122"/>
                <a:cs typeface="+mn-ea"/>
                <a:sym typeface="+mn-lt"/>
              </a:rPr>
              <a:t>://</a:t>
            </a:r>
            <a:r>
              <a:rPr lang="id-ID" b="1" i="1" dirty="0" err="1">
                <a:solidFill>
                  <a:srgbClr val="06080A"/>
                </a:solidFill>
                <a:latin typeface="仿宋" panose="02010609060101010101" pitchFamily="49" charset="-122"/>
                <a:ea typeface="仿宋" panose="02010609060101010101" pitchFamily="49" charset="-122"/>
                <a:cs typeface="+mn-ea"/>
                <a:sym typeface="+mn-lt"/>
              </a:rPr>
              <a:t>en.wikipedia.org</a:t>
            </a:r>
            <a:r>
              <a:rPr lang="id-ID" b="1" i="1" dirty="0">
                <a:solidFill>
                  <a:srgbClr val="06080A"/>
                </a:solidFill>
                <a:latin typeface="仿宋" panose="02010609060101010101" pitchFamily="49" charset="-122"/>
                <a:ea typeface="仿宋" panose="02010609060101010101" pitchFamily="49" charset="-122"/>
                <a:cs typeface="+mn-ea"/>
                <a:sym typeface="+mn-lt"/>
              </a:rPr>
              <a:t>/</a:t>
            </a:r>
            <a:r>
              <a:rPr lang="id-ID" b="1" i="1" dirty="0" err="1">
                <a:solidFill>
                  <a:srgbClr val="06080A"/>
                </a:solidFill>
                <a:latin typeface="仿宋" panose="02010609060101010101" pitchFamily="49" charset="-122"/>
                <a:ea typeface="仿宋" panose="02010609060101010101" pitchFamily="49" charset="-122"/>
                <a:cs typeface="+mn-ea"/>
                <a:sym typeface="+mn-lt"/>
              </a:rPr>
              <a:t>wiki</a:t>
            </a:r>
            <a:r>
              <a:rPr lang="id-ID" b="1" i="1" dirty="0">
                <a:solidFill>
                  <a:srgbClr val="06080A"/>
                </a:solidFill>
                <a:latin typeface="仿宋" panose="02010609060101010101" pitchFamily="49" charset="-122"/>
                <a:ea typeface="仿宋" panose="02010609060101010101" pitchFamily="49" charset="-122"/>
                <a:cs typeface="+mn-ea"/>
                <a:sym typeface="+mn-lt"/>
              </a:rPr>
              <a:t>/</a:t>
            </a:r>
            <a:r>
              <a:rPr lang="id-ID" b="1" i="1" dirty="0" err="1">
                <a:solidFill>
                  <a:srgbClr val="06080A"/>
                </a:solidFill>
                <a:latin typeface="仿宋" panose="02010609060101010101" pitchFamily="49" charset="-122"/>
                <a:ea typeface="仿宋" panose="02010609060101010101" pitchFamily="49" charset="-122"/>
                <a:cs typeface="+mn-ea"/>
                <a:sym typeface="+mn-lt"/>
              </a:rPr>
              <a:t>Thread</a:t>
            </a:r>
            <a:r>
              <a:rPr lang="id-ID" b="1" i="1" dirty="0">
                <a:solidFill>
                  <a:srgbClr val="06080A"/>
                </a:solidFill>
                <a:latin typeface="仿宋" panose="02010609060101010101" pitchFamily="49" charset="-122"/>
                <a:ea typeface="仿宋" panose="02010609060101010101" pitchFamily="49" charset="-122"/>
                <a:cs typeface="+mn-ea"/>
                <a:sym typeface="+mn-lt"/>
              </a:rPr>
              <a:t>_(</a:t>
            </a:r>
            <a:r>
              <a:rPr lang="id-ID" b="1" i="1" dirty="0" err="1">
                <a:solidFill>
                  <a:srgbClr val="06080A"/>
                </a:solidFill>
                <a:latin typeface="仿宋" panose="02010609060101010101" pitchFamily="49" charset="-122"/>
                <a:ea typeface="仿宋" panose="02010609060101010101" pitchFamily="49" charset="-122"/>
                <a:cs typeface="+mn-ea"/>
                <a:sym typeface="+mn-lt"/>
              </a:rPr>
              <a:t>computing</a:t>
            </a:r>
            <a:r>
              <a:rPr lang="id-ID" b="1" i="1" dirty="0">
                <a:solidFill>
                  <a:srgbClr val="06080A"/>
                </a:solidFill>
                <a:latin typeface="仿宋" panose="02010609060101010101" pitchFamily="49" charset="-122"/>
                <a:ea typeface="仿宋" panose="02010609060101010101" pitchFamily="49" charset="-122"/>
                <a:cs typeface="+mn-ea"/>
                <a:sym typeface="+mn-lt"/>
              </a:rPr>
              <a:t>)</a:t>
            </a:r>
          </a:p>
        </p:txBody>
      </p:sp>
      <p:pic>
        <p:nvPicPr>
          <p:cNvPr id="5" name="图片 4"/>
          <p:cNvPicPr>
            <a:picLocks noChangeAspect="1"/>
          </p:cNvPicPr>
          <p:nvPr/>
        </p:nvPicPr>
        <p:blipFill>
          <a:blip r:embed="rId2"/>
          <a:stretch>
            <a:fillRect/>
          </a:stretch>
        </p:blipFill>
        <p:spPr>
          <a:xfrm>
            <a:off x="1013989" y="5639317"/>
            <a:ext cx="740525" cy="729741"/>
          </a:xfrm>
          <a:prstGeom prst="rect">
            <a:avLst/>
          </a:prstGeom>
        </p:spPr>
      </p:pic>
      <p:sp>
        <p:nvSpPr>
          <p:cNvPr id="17" name="TextBox 100"/>
          <p:cNvSpPr txBox="1"/>
          <p:nvPr/>
        </p:nvSpPr>
        <p:spPr>
          <a:xfrm>
            <a:off x="1550881" y="5999559"/>
            <a:ext cx="938826" cy="338560"/>
          </a:xfrm>
          <a:prstGeom prst="rect">
            <a:avLst/>
          </a:prstGeom>
          <a:noFill/>
        </p:spPr>
        <p:txBody>
          <a:bodyPr wrap="square" lIns="91445" tIns="45723" rIns="91445" bIns="45723" rtlCol="0">
            <a:spAutoFit/>
          </a:bodyPr>
          <a:lstStyle/>
          <a:p>
            <a:pPr defTabSz="914083"/>
            <a:r>
              <a:rPr lang="id-ID" sz="1600" b="1" i="1" dirty="0">
                <a:solidFill>
                  <a:srgbClr val="06080A"/>
                </a:solidFill>
                <a:latin typeface="仿宋" panose="02010609060101010101" pitchFamily="49" charset="-122"/>
                <a:ea typeface="仿宋" panose="02010609060101010101" pitchFamily="49" charset="-122"/>
                <a:cs typeface="+mn-ea"/>
                <a:sym typeface="+mn-lt"/>
              </a:rPr>
              <a:t>Harry</a:t>
            </a:r>
            <a:endParaRPr lang="id-ID" b="1" i="1" dirty="0">
              <a:solidFill>
                <a:srgbClr val="06080A"/>
              </a:solidFill>
              <a:latin typeface="仿宋" panose="02010609060101010101" pitchFamily="49" charset="-122"/>
              <a:ea typeface="仿宋" panose="02010609060101010101" pitchFamily="49" charset="-122"/>
              <a:cs typeface="+mn-ea"/>
              <a:sym typeface="+mn-lt"/>
            </a:endParaRPr>
          </a:p>
        </p:txBody>
      </p:sp>
      <p:pic>
        <p:nvPicPr>
          <p:cNvPr id="2" name="图片 1">
            <a:extLst>
              <a:ext uri="{FF2B5EF4-FFF2-40B4-BE49-F238E27FC236}">
                <a16:creationId xmlns:a16="http://schemas.microsoft.com/office/drawing/2014/main" id="{D6209563-2F32-024C-A1C6-A1FC32CE92B9}"/>
              </a:ext>
            </a:extLst>
          </p:cNvPr>
          <p:cNvPicPr>
            <a:picLocks noChangeAspect="1"/>
          </p:cNvPicPr>
          <p:nvPr/>
        </p:nvPicPr>
        <p:blipFill>
          <a:blip r:embed="rId3"/>
          <a:stretch>
            <a:fillRect/>
          </a:stretch>
        </p:blipFill>
        <p:spPr>
          <a:xfrm>
            <a:off x="3120077" y="878774"/>
            <a:ext cx="5358905" cy="4011523"/>
          </a:xfrm>
          <a:prstGeom prst="rect">
            <a:avLst/>
          </a:prstGeom>
        </p:spPr>
      </p:pic>
    </p:spTree>
    <p:extLst>
      <p:ext uri="{BB962C8B-B14F-4D97-AF65-F5344CB8AC3E}">
        <p14:creationId xmlns:p14="http://schemas.microsoft.com/office/powerpoint/2010/main" val="4072470020"/>
      </p:ext>
    </p:extLst>
  </p:cSld>
  <p:clrMapOvr>
    <a:masterClrMapping/>
  </p:clrMapOvr>
  <p:transition spd="slow">
    <p:wipe/>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 name="TextBox 50"/>
          <p:cNvSpPr txBox="1"/>
          <p:nvPr/>
        </p:nvSpPr>
        <p:spPr>
          <a:xfrm>
            <a:off x="1810512" y="502481"/>
            <a:ext cx="9416459" cy="523220"/>
          </a:xfrm>
          <a:prstGeom prst="rect">
            <a:avLst/>
          </a:prstGeom>
          <a:noFill/>
        </p:spPr>
        <p:txBody>
          <a:bodyPr wrap="square" rtlCol="0">
            <a:spAutoFit/>
          </a:bodyPr>
          <a:lstStyle/>
          <a:p>
            <a:r>
              <a:rPr lang="en-US" altLang="zh-CN" sz="2800" b="1" dirty="0">
                <a:solidFill>
                  <a:srgbClr val="7030A0"/>
                </a:solidFill>
                <a:latin typeface="仿宋" panose="02010609060101010101" pitchFamily="49" charset="-122"/>
                <a:ea typeface="仿宋" panose="02010609060101010101" pitchFamily="49" charset="-122"/>
                <a:cs typeface="+mn-ea"/>
                <a:sym typeface="+mn-lt"/>
              </a:rPr>
              <a:t>Happens-before </a:t>
            </a:r>
            <a:r>
              <a:rPr lang="en-US" altLang="zh-Hans" sz="2800" b="1" dirty="0">
                <a:solidFill>
                  <a:srgbClr val="7030A0"/>
                </a:solidFill>
                <a:latin typeface="仿宋" panose="02010609060101010101" pitchFamily="49" charset="-122"/>
                <a:ea typeface="仿宋" panose="02010609060101010101" pitchFamily="49" charset="-122"/>
                <a:cs typeface="+mn-ea"/>
                <a:sym typeface="+mn-lt"/>
              </a:rPr>
              <a:t>R</a:t>
            </a:r>
            <a:r>
              <a:rPr lang="en-US" altLang="zh-CN" sz="2800" b="1" dirty="0">
                <a:solidFill>
                  <a:srgbClr val="7030A0"/>
                </a:solidFill>
                <a:latin typeface="仿宋" panose="02010609060101010101" pitchFamily="49" charset="-122"/>
                <a:ea typeface="仿宋" panose="02010609060101010101" pitchFamily="49" charset="-122"/>
                <a:cs typeface="+mn-ea"/>
                <a:sym typeface="+mn-lt"/>
              </a:rPr>
              <a:t>ule</a:t>
            </a:r>
            <a:r>
              <a:rPr lang="en-US" altLang="zh-Hans" sz="2800" b="1" dirty="0">
                <a:solidFill>
                  <a:srgbClr val="7030A0"/>
                </a:solidFill>
                <a:latin typeface="仿宋" panose="02010609060101010101" pitchFamily="49" charset="-122"/>
                <a:ea typeface="仿宋" panose="02010609060101010101" pitchFamily="49" charset="-122"/>
                <a:cs typeface="+mn-ea"/>
                <a:sym typeface="+mn-lt"/>
              </a:rPr>
              <a:t>s</a:t>
            </a:r>
            <a:endParaRPr lang="en-US" altLang="zh-CN" sz="2800" b="1" dirty="0">
              <a:solidFill>
                <a:srgbClr val="7030A0"/>
              </a:solidFill>
              <a:latin typeface="仿宋" panose="02010609060101010101" pitchFamily="49" charset="-122"/>
              <a:ea typeface="仿宋" panose="02010609060101010101" pitchFamily="49" charset="-122"/>
              <a:cs typeface="+mn-ea"/>
              <a:sym typeface="+mn-lt"/>
            </a:endParaRPr>
          </a:p>
        </p:txBody>
      </p:sp>
      <p:sp>
        <p:nvSpPr>
          <p:cNvPr id="63" name="矩形 62"/>
          <p:cNvSpPr/>
          <p:nvPr/>
        </p:nvSpPr>
        <p:spPr>
          <a:xfrm>
            <a:off x="0" y="6624130"/>
            <a:ext cx="775136" cy="230832"/>
          </a:xfrm>
          <a:prstGeom prst="rect">
            <a:avLst/>
          </a:prstGeom>
        </p:spPr>
        <p:txBody>
          <a:bodyPr wrap="squar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模板下载：</a:t>
            </a:r>
            <a:r>
              <a:rPr kumimoji="0" lang="en-US" altLang="zh-CN" sz="100" b="0" i="0" u="none" strike="noStrike" kern="0" cap="none" spc="0" normalizeH="0" baseline="0" noProof="0" dirty="0">
                <a:ln>
                  <a:noFill/>
                </a:ln>
                <a:solidFill>
                  <a:sysClr val="window" lastClr="FFFFFF"/>
                </a:solidFill>
                <a:effectLst/>
                <a:uLnTx/>
                <a:uFillTx/>
              </a:rPr>
              <a:t>www.1ppt.com/moban/     </a:t>
            </a:r>
            <a:r>
              <a:rPr kumimoji="0" lang="zh-CN" altLang="en-US" sz="100" b="0" i="0" u="none" strike="noStrike" kern="0" cap="none" spc="0" normalizeH="0" baseline="0" noProof="0" dirty="0">
                <a:ln>
                  <a:noFill/>
                </a:ln>
                <a:solidFill>
                  <a:sysClr val="window" lastClr="FFFFFF"/>
                </a:solidFill>
                <a:effectLst/>
                <a:uLnTx/>
                <a:uFillTx/>
              </a:rPr>
              <a:t>行业</a:t>
            </a: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模板：</a:t>
            </a:r>
            <a:r>
              <a:rPr kumimoji="0" lang="en-US" altLang="zh-CN" sz="100" b="0" i="0" u="none" strike="noStrike" kern="0" cap="none" spc="0" normalizeH="0" baseline="0" noProof="0" dirty="0">
                <a:ln>
                  <a:noFill/>
                </a:ln>
                <a:solidFill>
                  <a:sysClr val="window" lastClr="FFFFFF"/>
                </a:solidFill>
                <a:effectLst/>
                <a:uLnTx/>
                <a:uFillTx/>
              </a:rPr>
              <a:t>www.1ppt.com/hangye/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节日</a:t>
            </a: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模板：</a:t>
            </a:r>
            <a:r>
              <a:rPr kumimoji="0" lang="en-US" altLang="zh-CN" sz="100" b="0" i="0" u="none" strike="noStrike" kern="0" cap="none" spc="0" normalizeH="0" baseline="0" noProof="0" dirty="0">
                <a:ln>
                  <a:noFill/>
                </a:ln>
                <a:solidFill>
                  <a:sysClr val="window" lastClr="FFFFFF"/>
                </a:solidFill>
                <a:effectLst/>
                <a:uLnTx/>
                <a:uFillTx/>
              </a:rPr>
              <a:t>www.1ppt.com/jieri/           PPT</a:t>
            </a:r>
            <a:r>
              <a:rPr kumimoji="0" lang="zh-CN" altLang="en-US" sz="100" b="0" i="0" u="none" strike="noStrike" kern="0" cap="none" spc="0" normalizeH="0" baseline="0" noProof="0" dirty="0">
                <a:ln>
                  <a:noFill/>
                </a:ln>
                <a:solidFill>
                  <a:sysClr val="window" lastClr="FFFFFF"/>
                </a:solidFill>
                <a:effectLst/>
                <a:uLnTx/>
                <a:uFillTx/>
              </a:rPr>
              <a:t>素材下载：</a:t>
            </a:r>
            <a:r>
              <a:rPr kumimoji="0" lang="en-US" altLang="zh-CN" sz="100" b="0" i="0" u="none" strike="noStrike" kern="0" cap="none" spc="0" normalizeH="0" baseline="0" noProof="0" dirty="0">
                <a:ln>
                  <a:noFill/>
                </a:ln>
                <a:solidFill>
                  <a:sysClr val="window" lastClr="FFFFFF"/>
                </a:solidFill>
                <a:effectLst/>
                <a:uLnTx/>
                <a:uFillTx/>
              </a:rPr>
              <a:t>www.1ppt.com/sucai/</a:t>
            </a:r>
          </a:p>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背景图片：</a:t>
            </a:r>
            <a:r>
              <a:rPr kumimoji="0" lang="en-US" altLang="zh-CN" sz="100" b="0" i="0" u="none" strike="noStrike" kern="0" cap="none" spc="0" normalizeH="0" baseline="0" noProof="0" dirty="0">
                <a:ln>
                  <a:noFill/>
                </a:ln>
                <a:solidFill>
                  <a:sysClr val="window" lastClr="FFFFFF"/>
                </a:solidFill>
                <a:effectLst/>
                <a:uLnTx/>
                <a:uFillTx/>
              </a:rPr>
              <a:t>www.1ppt.com/beijing/      PPT</a:t>
            </a:r>
            <a:r>
              <a:rPr kumimoji="0" lang="zh-CN" altLang="en-US" sz="100" b="0" i="0" u="none" strike="noStrike" kern="0" cap="none" spc="0" normalizeH="0" baseline="0" noProof="0" dirty="0">
                <a:ln>
                  <a:noFill/>
                </a:ln>
                <a:solidFill>
                  <a:sysClr val="window" lastClr="FFFFFF"/>
                </a:solidFill>
                <a:effectLst/>
                <a:uLnTx/>
                <a:uFillTx/>
              </a:rPr>
              <a:t>图表下载：</a:t>
            </a:r>
            <a:r>
              <a:rPr kumimoji="0" lang="en-US" altLang="zh-CN" sz="100" b="0" i="0" u="none" strike="noStrike" kern="0" cap="none" spc="0" normalizeH="0" baseline="0" noProof="0" dirty="0">
                <a:ln>
                  <a:noFill/>
                </a:ln>
                <a:solidFill>
                  <a:sysClr val="window" lastClr="FFFFFF"/>
                </a:solidFill>
                <a:effectLst/>
                <a:uLnTx/>
                <a:uFillTx/>
              </a:rPr>
              <a:t>www.1ppt.com/tubiao/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优秀</a:t>
            </a: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下载：</a:t>
            </a:r>
            <a:r>
              <a:rPr kumimoji="0" lang="en-US" altLang="zh-CN" sz="100" b="0" i="0" u="none" strike="noStrike" kern="0" cap="none" spc="0" normalizeH="0" baseline="0" noProof="0" dirty="0">
                <a:ln>
                  <a:noFill/>
                </a:ln>
                <a:solidFill>
                  <a:sysClr val="window" lastClr="FFFFFF"/>
                </a:solidFill>
                <a:effectLst/>
                <a:uLnTx/>
                <a:uFillTx/>
              </a:rPr>
              <a:t>www.1ppt.com/xiazai/        PPT</a:t>
            </a:r>
            <a:r>
              <a:rPr kumimoji="0" lang="zh-CN" altLang="en-US" sz="100" b="0" i="0" u="none" strike="noStrike" kern="0" cap="none" spc="0" normalizeH="0" baseline="0" noProof="0" dirty="0">
                <a:ln>
                  <a:noFill/>
                </a:ln>
                <a:solidFill>
                  <a:sysClr val="window" lastClr="FFFFFF"/>
                </a:solidFill>
                <a:effectLst/>
                <a:uLnTx/>
                <a:uFillTx/>
              </a:rPr>
              <a:t>教程： </a:t>
            </a:r>
            <a:r>
              <a:rPr kumimoji="0" lang="en-US" altLang="zh-CN" sz="100" b="0" i="0" u="none" strike="noStrike" kern="0" cap="none" spc="0" normalizeH="0" baseline="0" noProof="0" dirty="0">
                <a:ln>
                  <a:noFill/>
                </a:ln>
                <a:solidFill>
                  <a:sysClr val="window" lastClr="FFFFFF"/>
                </a:solidFill>
                <a:effectLst/>
                <a:uLnTx/>
                <a:uFillTx/>
              </a:rPr>
              <a:t>www.1ppt.com/powerpoint/      </a:t>
            </a:r>
          </a:p>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ysClr val="window" lastClr="FFFFFF"/>
                </a:solidFill>
                <a:effectLst/>
                <a:uLnTx/>
                <a:uFillTx/>
              </a:rPr>
              <a:t>Word</a:t>
            </a:r>
            <a:r>
              <a:rPr kumimoji="0" lang="zh-CN" altLang="en-US" sz="100" b="0" i="0" u="none" strike="noStrike" kern="0" cap="none" spc="0" normalizeH="0" baseline="0" noProof="0" dirty="0">
                <a:ln>
                  <a:noFill/>
                </a:ln>
                <a:solidFill>
                  <a:sysClr val="window" lastClr="FFFFFF"/>
                </a:solidFill>
                <a:effectLst/>
                <a:uLnTx/>
                <a:uFillTx/>
              </a:rPr>
              <a:t>教程： </a:t>
            </a:r>
            <a:r>
              <a:rPr kumimoji="0" lang="en-US" altLang="zh-CN" sz="100" b="0" i="0" u="none" strike="noStrike" kern="0" cap="none" spc="0" normalizeH="0" baseline="0" noProof="0" dirty="0">
                <a:ln>
                  <a:noFill/>
                </a:ln>
                <a:solidFill>
                  <a:sysClr val="window" lastClr="FFFFFF"/>
                </a:solidFill>
                <a:effectLst/>
                <a:uLnTx/>
                <a:uFillTx/>
              </a:rPr>
              <a:t>www.1ppt.com/word/              Excel</a:t>
            </a:r>
            <a:r>
              <a:rPr kumimoji="0" lang="zh-CN" altLang="en-US" sz="100" b="0" i="0" u="none" strike="noStrike" kern="0" cap="none" spc="0" normalizeH="0" baseline="0" noProof="0" dirty="0">
                <a:ln>
                  <a:noFill/>
                </a:ln>
                <a:solidFill>
                  <a:sysClr val="window" lastClr="FFFFFF"/>
                </a:solidFill>
                <a:effectLst/>
                <a:uLnTx/>
                <a:uFillTx/>
              </a:rPr>
              <a:t>教程：</a:t>
            </a:r>
            <a:r>
              <a:rPr kumimoji="0" lang="en-US" altLang="zh-CN" sz="100" b="0" i="0" u="none" strike="noStrike" kern="0" cap="none" spc="0" normalizeH="0" baseline="0" noProof="0" dirty="0">
                <a:ln>
                  <a:noFill/>
                </a:ln>
                <a:solidFill>
                  <a:sysClr val="window" lastClr="FFFFFF"/>
                </a:solidFill>
                <a:effectLst/>
                <a:uLnTx/>
                <a:uFillTx/>
              </a:rPr>
              <a:t>www.1ppt.com/excel/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资料下载：</a:t>
            </a:r>
            <a:r>
              <a:rPr kumimoji="0" lang="en-US" altLang="zh-CN" sz="100" b="0" i="0" u="none" strike="noStrike" kern="0" cap="none" spc="0" normalizeH="0" baseline="0" noProof="0" dirty="0">
                <a:ln>
                  <a:noFill/>
                </a:ln>
                <a:solidFill>
                  <a:sysClr val="window" lastClr="FFFFFF"/>
                </a:solidFill>
                <a:effectLst/>
                <a:uLnTx/>
                <a:uFillTx/>
              </a:rPr>
              <a:t>www.1ppt.com/ziliao/                PPT</a:t>
            </a:r>
            <a:r>
              <a:rPr kumimoji="0" lang="zh-CN" altLang="en-US" sz="100" b="0" i="0" u="none" strike="noStrike" kern="0" cap="none" spc="0" normalizeH="0" baseline="0" noProof="0" dirty="0">
                <a:ln>
                  <a:noFill/>
                </a:ln>
                <a:solidFill>
                  <a:sysClr val="window" lastClr="FFFFFF"/>
                </a:solidFill>
                <a:effectLst/>
                <a:uLnTx/>
                <a:uFillTx/>
              </a:rPr>
              <a:t>课件下载：</a:t>
            </a:r>
            <a:r>
              <a:rPr kumimoji="0" lang="en-US" altLang="zh-CN" sz="100" b="0" i="0" u="none" strike="noStrike" kern="0" cap="none" spc="0" normalizeH="0" baseline="0" noProof="0" dirty="0">
                <a:ln>
                  <a:noFill/>
                </a:ln>
                <a:solidFill>
                  <a:sysClr val="window" lastClr="FFFFFF"/>
                </a:solidFill>
                <a:effectLst/>
                <a:uLnTx/>
                <a:uFillTx/>
              </a:rPr>
              <a:t>www.1ppt.com/kejian/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范文下载：</a:t>
            </a:r>
            <a:r>
              <a:rPr kumimoji="0" lang="en-US" altLang="zh-CN" sz="100" b="0" i="0" u="none" strike="noStrike" kern="0" cap="none" spc="0" normalizeH="0" baseline="0" noProof="0" dirty="0">
                <a:ln>
                  <a:noFill/>
                </a:ln>
                <a:solidFill>
                  <a:sysClr val="window" lastClr="FFFFFF"/>
                </a:solidFill>
                <a:effectLst/>
                <a:uLnTx/>
                <a:uFillTx/>
              </a:rPr>
              <a:t>www.1ppt.com/fanwen/             </a:t>
            </a:r>
            <a:r>
              <a:rPr kumimoji="0" lang="zh-CN" altLang="en-US" sz="100" b="0" i="0" u="none" strike="noStrike" kern="0" cap="none" spc="0" normalizeH="0" baseline="0" noProof="0" dirty="0">
                <a:ln>
                  <a:noFill/>
                </a:ln>
                <a:solidFill>
                  <a:sysClr val="window" lastClr="FFFFFF"/>
                </a:solidFill>
                <a:effectLst/>
                <a:uLnTx/>
                <a:uFillTx/>
              </a:rPr>
              <a:t>试卷下载：</a:t>
            </a:r>
            <a:r>
              <a:rPr kumimoji="0" lang="en-US" altLang="zh-CN" sz="100" b="0" i="0" u="none" strike="noStrike" kern="0" cap="none" spc="0" normalizeH="0" baseline="0" noProof="0" dirty="0">
                <a:ln>
                  <a:noFill/>
                </a:ln>
                <a:solidFill>
                  <a:sysClr val="window" lastClr="FFFFFF"/>
                </a:solidFill>
                <a:effectLst/>
                <a:uLnTx/>
                <a:uFillTx/>
              </a:rPr>
              <a:t>www.1ppt.com/shiti/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教案下载：</a:t>
            </a:r>
            <a:r>
              <a:rPr kumimoji="0" lang="en-US" altLang="zh-CN" sz="100" b="0" i="0" u="none" strike="noStrike" kern="0" cap="none" spc="0" normalizeH="0" baseline="0" noProof="0" dirty="0">
                <a:ln>
                  <a:noFill/>
                </a:ln>
                <a:solidFill>
                  <a:sysClr val="window" lastClr="FFFFFF"/>
                </a:solidFill>
                <a:effectLst/>
                <a:uLnTx/>
                <a:uFillTx/>
              </a:rPr>
              <a:t>www.1ppt.com/jiaoan/        PPT</a:t>
            </a:r>
            <a:r>
              <a:rPr kumimoji="0" lang="zh-CN" altLang="en-US" sz="100" b="0" i="0" u="none" strike="noStrike" kern="0" cap="none" spc="0" normalizeH="0" baseline="0" noProof="0" dirty="0">
                <a:ln>
                  <a:noFill/>
                </a:ln>
                <a:solidFill>
                  <a:sysClr val="window" lastClr="FFFFFF"/>
                </a:solidFill>
                <a:effectLst/>
                <a:uLnTx/>
                <a:uFillTx/>
              </a:rPr>
              <a:t>论坛：</a:t>
            </a:r>
            <a:r>
              <a:rPr kumimoji="0" lang="en-US" altLang="zh-CN" sz="100" b="0" i="0" u="none" strike="noStrike" kern="0" cap="none" spc="0" normalizeH="0" baseline="0" noProof="0" dirty="0">
                <a:ln>
                  <a:noFill/>
                </a:ln>
                <a:solidFill>
                  <a:sysClr val="window" lastClr="FFFFFF"/>
                </a:solidFill>
                <a:effectLst/>
                <a:uLnTx/>
                <a:uFillTx/>
              </a:rPr>
              <a:t>www.1ppt.cn</a:t>
            </a:r>
          </a:p>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ysClr val="window" lastClr="FFFFFF"/>
                </a:solidFill>
                <a:effectLst/>
                <a:uLnTx/>
                <a:uFillTx/>
              </a:rPr>
              <a:t> </a:t>
            </a:r>
            <a:endParaRPr kumimoji="0" lang="zh-CN" altLang="en-US" sz="100" b="0" i="0" u="none" strike="noStrike" kern="0" cap="none" spc="0" normalizeH="0" baseline="0" noProof="0" dirty="0">
              <a:ln>
                <a:noFill/>
              </a:ln>
              <a:solidFill>
                <a:sysClr val="window" lastClr="FFFFFF"/>
              </a:solidFill>
              <a:effectLst/>
              <a:uLnTx/>
              <a:uFillTx/>
            </a:endParaRPr>
          </a:p>
        </p:txBody>
      </p:sp>
      <p:sp>
        <p:nvSpPr>
          <p:cNvPr id="6" name="TextBox 50"/>
          <p:cNvSpPr txBox="1"/>
          <p:nvPr/>
        </p:nvSpPr>
        <p:spPr>
          <a:xfrm>
            <a:off x="265176" y="5486908"/>
            <a:ext cx="11487142" cy="830997"/>
          </a:xfrm>
          <a:prstGeom prst="rect">
            <a:avLst/>
          </a:prstGeom>
          <a:noFill/>
        </p:spPr>
        <p:txBody>
          <a:bodyPr wrap="square" rtlCol="0">
            <a:spAutoFit/>
          </a:bodyPr>
          <a:lstStyle/>
          <a:p>
            <a:r>
              <a:rPr lang="en-US" altLang="zh-CN" sz="2400" b="1" dirty="0">
                <a:solidFill>
                  <a:srgbClr val="FF0000"/>
                </a:solidFill>
                <a:latin typeface="仿宋" panose="02010609060101010101" pitchFamily="49" charset="-122"/>
                <a:ea typeface="仿宋" panose="02010609060101010101" pitchFamily="49" charset="-122"/>
                <a:cs typeface="+mn-ea"/>
                <a:sym typeface="+mn-lt"/>
              </a:rPr>
              <a:t>http://</a:t>
            </a:r>
            <a:r>
              <a:rPr lang="en-US" altLang="zh-CN" sz="2400" b="1" dirty="0" err="1">
                <a:solidFill>
                  <a:srgbClr val="FF0000"/>
                </a:solidFill>
                <a:latin typeface="仿宋" panose="02010609060101010101" pitchFamily="49" charset="-122"/>
                <a:ea typeface="仿宋" panose="02010609060101010101" pitchFamily="49" charset="-122"/>
                <a:cs typeface="+mn-ea"/>
                <a:sym typeface="+mn-lt"/>
              </a:rPr>
              <a:t>www.logicbig.com</a:t>
            </a:r>
            <a:r>
              <a:rPr lang="en-US" altLang="zh-CN" sz="2400" b="1" dirty="0">
                <a:solidFill>
                  <a:srgbClr val="FF0000"/>
                </a:solidFill>
                <a:latin typeface="仿宋" panose="02010609060101010101" pitchFamily="49" charset="-122"/>
                <a:ea typeface="仿宋" panose="02010609060101010101" pitchFamily="49" charset="-122"/>
                <a:cs typeface="+mn-ea"/>
                <a:sym typeface="+mn-lt"/>
              </a:rPr>
              <a:t>/tutorials/core-java-tutorial/java-multi-threading/happens-before/</a:t>
            </a:r>
          </a:p>
        </p:txBody>
      </p:sp>
      <p:pic>
        <p:nvPicPr>
          <p:cNvPr id="3" name="图片 2">
            <a:extLst>
              <a:ext uri="{FF2B5EF4-FFF2-40B4-BE49-F238E27FC236}">
                <a16:creationId xmlns:a16="http://schemas.microsoft.com/office/drawing/2014/main" id="{FDDA9B28-8B7F-F94A-978D-5C83F4795C45}"/>
              </a:ext>
            </a:extLst>
          </p:cNvPr>
          <p:cNvPicPr>
            <a:picLocks noChangeAspect="1"/>
          </p:cNvPicPr>
          <p:nvPr/>
        </p:nvPicPr>
        <p:blipFill>
          <a:blip r:embed="rId2"/>
          <a:stretch>
            <a:fillRect/>
          </a:stretch>
        </p:blipFill>
        <p:spPr>
          <a:xfrm>
            <a:off x="265176" y="328467"/>
            <a:ext cx="1378622" cy="697234"/>
          </a:xfrm>
          <a:prstGeom prst="rect">
            <a:avLst/>
          </a:prstGeom>
        </p:spPr>
      </p:pic>
      <p:sp>
        <p:nvSpPr>
          <p:cNvPr id="7" name="TextBox 50">
            <a:extLst>
              <a:ext uri="{FF2B5EF4-FFF2-40B4-BE49-F238E27FC236}">
                <a16:creationId xmlns:a16="http://schemas.microsoft.com/office/drawing/2014/main" id="{6297716F-D3CA-0244-B9A4-751DA49E4F38}"/>
              </a:ext>
            </a:extLst>
          </p:cNvPr>
          <p:cNvSpPr txBox="1"/>
          <p:nvPr/>
        </p:nvSpPr>
        <p:spPr>
          <a:xfrm>
            <a:off x="265176" y="1386562"/>
            <a:ext cx="11487142" cy="4154984"/>
          </a:xfrm>
          <a:prstGeom prst="rect">
            <a:avLst/>
          </a:prstGeom>
          <a:noFill/>
        </p:spPr>
        <p:txBody>
          <a:bodyPr wrap="square" rtlCol="0">
            <a:spAutoFit/>
          </a:bodyPr>
          <a:lstStyle/>
          <a:p>
            <a:pPr marL="342900" indent="-342900">
              <a:buFont typeface="Wingdings" pitchFamily="2" charset="2"/>
              <a:buChar char="Ø"/>
            </a:pPr>
            <a:r>
              <a:rPr lang="en-US" altLang="zh-Hans" sz="2400" b="1" dirty="0">
                <a:latin typeface="仿宋" panose="02010609060101010101" pitchFamily="49" charset="-122"/>
                <a:ea typeface="仿宋" panose="02010609060101010101" pitchFamily="49" charset="-122"/>
                <a:cs typeface="+mn-ea"/>
                <a:sym typeface="+mn-lt"/>
              </a:rPr>
              <a:t>JMM</a:t>
            </a:r>
            <a:r>
              <a:rPr lang="zh-Hans" altLang="en-US" sz="2400" b="1" dirty="0">
                <a:latin typeface="仿宋" panose="02010609060101010101" pitchFamily="49" charset="-122"/>
                <a:ea typeface="仿宋" panose="02010609060101010101" pitchFamily="49" charset="-122"/>
                <a:cs typeface="+mn-ea"/>
                <a:sym typeface="+mn-lt"/>
              </a:rPr>
              <a:t>中最核心的理论，保证内存可见性</a:t>
            </a:r>
            <a:endParaRPr lang="en-US" altLang="zh-Hans" sz="2400" b="1" dirty="0">
              <a:latin typeface="仿宋" panose="02010609060101010101" pitchFamily="49" charset="-122"/>
              <a:ea typeface="仿宋" panose="02010609060101010101" pitchFamily="49" charset="-122"/>
              <a:cs typeface="+mn-ea"/>
              <a:sym typeface="+mn-lt"/>
            </a:endParaRPr>
          </a:p>
          <a:p>
            <a:pPr marL="342900" indent="-342900">
              <a:buFont typeface="Wingdings" pitchFamily="2" charset="2"/>
              <a:buChar char="Ø"/>
            </a:pPr>
            <a:r>
              <a:rPr lang="zh-Hans" altLang="en-US" sz="2400" b="1" dirty="0">
                <a:latin typeface="仿宋" panose="02010609060101010101" pitchFamily="49" charset="-122"/>
                <a:ea typeface="仿宋" panose="02010609060101010101" pitchFamily="49" charset="-122"/>
                <a:cs typeface="+mn-ea"/>
                <a:sym typeface="+mn-lt"/>
              </a:rPr>
              <a:t>在</a:t>
            </a:r>
            <a:r>
              <a:rPr lang="en-US" altLang="zh-Hans" sz="2400" b="1" dirty="0">
                <a:latin typeface="仿宋" panose="02010609060101010101" pitchFamily="49" charset="-122"/>
                <a:ea typeface="仿宋" panose="02010609060101010101" pitchFamily="49" charset="-122"/>
                <a:cs typeface="+mn-ea"/>
                <a:sym typeface="+mn-lt"/>
              </a:rPr>
              <a:t>JMM</a:t>
            </a:r>
            <a:r>
              <a:rPr lang="zh-Hans" altLang="en-US" sz="2400" b="1" dirty="0">
                <a:latin typeface="仿宋" panose="02010609060101010101" pitchFamily="49" charset="-122"/>
                <a:ea typeface="仿宋" panose="02010609060101010101" pitchFamily="49" charset="-122"/>
                <a:cs typeface="+mn-ea"/>
                <a:sym typeface="+mn-lt"/>
              </a:rPr>
              <a:t>中，如果一个操作执行的结果要对另外一个操作可见，那么这两个操作之间必须存在</a:t>
            </a:r>
            <a:r>
              <a:rPr lang="en-US" altLang="zh-CN" sz="2400" b="1" dirty="0">
                <a:latin typeface="仿宋" panose="02010609060101010101" pitchFamily="49" charset="-122"/>
                <a:ea typeface="仿宋" panose="02010609060101010101" pitchFamily="49" charset="-122"/>
                <a:cs typeface="+mn-ea"/>
                <a:sym typeface="+mn-lt"/>
              </a:rPr>
              <a:t>happens-before</a:t>
            </a:r>
            <a:r>
              <a:rPr lang="zh-Hans" altLang="en-US" sz="2400" b="1" dirty="0">
                <a:latin typeface="仿宋" panose="02010609060101010101" pitchFamily="49" charset="-122"/>
                <a:ea typeface="仿宋" panose="02010609060101010101" pitchFamily="49" charset="-122"/>
                <a:cs typeface="+mn-ea"/>
                <a:sym typeface="+mn-lt"/>
              </a:rPr>
              <a:t>关系</a:t>
            </a:r>
            <a:endParaRPr lang="en-US" altLang="zh-Hans" sz="2400" b="1" dirty="0">
              <a:latin typeface="仿宋" panose="02010609060101010101" pitchFamily="49" charset="-122"/>
              <a:ea typeface="仿宋" panose="02010609060101010101" pitchFamily="49" charset="-122"/>
              <a:cs typeface="+mn-ea"/>
              <a:sym typeface="+mn-lt"/>
            </a:endParaRPr>
          </a:p>
          <a:p>
            <a:pPr marL="342900" indent="-342900">
              <a:buFont typeface="Wingdings" pitchFamily="2" charset="2"/>
              <a:buChar char="Ø"/>
            </a:pPr>
            <a:endParaRPr lang="en-US" altLang="zh-Hans" sz="2400" b="1" dirty="0">
              <a:latin typeface="仿宋" panose="02010609060101010101" pitchFamily="49" charset="-122"/>
              <a:ea typeface="仿宋" panose="02010609060101010101" pitchFamily="49" charset="-122"/>
              <a:cs typeface="+mn-ea"/>
              <a:sym typeface="+mn-lt"/>
            </a:endParaRPr>
          </a:p>
          <a:p>
            <a:r>
              <a:rPr lang="zh-Hans" altLang="en-US" sz="2400" b="1" dirty="0">
                <a:solidFill>
                  <a:srgbClr val="00B050"/>
                </a:solidFill>
                <a:latin typeface="仿宋" panose="02010609060101010101" pitchFamily="49" charset="-122"/>
                <a:ea typeface="仿宋" panose="02010609060101010101" pitchFamily="49" charset="-122"/>
                <a:cs typeface="+mn-ea"/>
                <a:sym typeface="+mn-lt"/>
              </a:rPr>
              <a:t>理论</a:t>
            </a:r>
            <a:endParaRPr lang="en-US" altLang="zh-Hans" sz="2400" b="1" dirty="0">
              <a:solidFill>
                <a:srgbClr val="00B050"/>
              </a:solidFill>
              <a:latin typeface="仿宋" panose="02010609060101010101" pitchFamily="49" charset="-122"/>
              <a:ea typeface="仿宋" panose="02010609060101010101" pitchFamily="49" charset="-122"/>
              <a:cs typeface="+mn-ea"/>
              <a:sym typeface="+mn-lt"/>
            </a:endParaRPr>
          </a:p>
          <a:p>
            <a:pPr marL="342900" indent="-342900">
              <a:buFont typeface="Wingdings" pitchFamily="2" charset="2"/>
              <a:buChar char="Ø"/>
            </a:pPr>
            <a:r>
              <a:rPr lang="zh-Hans" altLang="en-US" sz="2400" b="1" dirty="0">
                <a:latin typeface="仿宋" panose="02010609060101010101" pitchFamily="49" charset="-122"/>
                <a:ea typeface="仿宋" panose="02010609060101010101" pitchFamily="49" charset="-122"/>
                <a:cs typeface="+mn-ea"/>
                <a:sym typeface="+mn-lt"/>
              </a:rPr>
              <a:t>如果一个操作</a:t>
            </a:r>
            <a:r>
              <a:rPr lang="en-US" altLang="zh-CN" sz="2400" b="1" dirty="0">
                <a:latin typeface="仿宋" panose="02010609060101010101" pitchFamily="49" charset="-122"/>
                <a:ea typeface="仿宋" panose="02010609060101010101" pitchFamily="49" charset="-122"/>
                <a:cs typeface="+mn-ea"/>
                <a:sym typeface="+mn-lt"/>
              </a:rPr>
              <a:t>happens-before</a:t>
            </a:r>
            <a:r>
              <a:rPr lang="zh-Hans" altLang="en-US" sz="2400" b="1" dirty="0">
                <a:latin typeface="仿宋" panose="02010609060101010101" pitchFamily="49" charset="-122"/>
                <a:ea typeface="仿宋" panose="02010609060101010101" pitchFamily="49" charset="-122"/>
                <a:cs typeface="+mn-ea"/>
                <a:sym typeface="+mn-lt"/>
              </a:rPr>
              <a:t>另外一个操作，那么第一个操作的执行结果将对第二个操作可见，并且第一个操作的执行顺序排在第二个操作之前</a:t>
            </a:r>
            <a:endParaRPr lang="en-US" altLang="zh-Hans" sz="2400" b="1" dirty="0">
              <a:latin typeface="仿宋" panose="02010609060101010101" pitchFamily="49" charset="-122"/>
              <a:ea typeface="仿宋" panose="02010609060101010101" pitchFamily="49" charset="-122"/>
              <a:cs typeface="+mn-ea"/>
              <a:sym typeface="+mn-lt"/>
            </a:endParaRPr>
          </a:p>
          <a:p>
            <a:pPr marL="342900" indent="-342900">
              <a:buFont typeface="Wingdings" pitchFamily="2" charset="2"/>
              <a:buChar char="Ø"/>
            </a:pPr>
            <a:r>
              <a:rPr lang="zh-Hans" altLang="en-US" sz="2400" b="1" dirty="0">
                <a:latin typeface="仿宋" panose="02010609060101010101" pitchFamily="49" charset="-122"/>
                <a:ea typeface="仿宋" panose="02010609060101010101" pitchFamily="49" charset="-122"/>
                <a:cs typeface="+mn-ea"/>
                <a:sym typeface="+mn-lt"/>
              </a:rPr>
              <a:t>两个操作之间存在</a:t>
            </a:r>
            <a:r>
              <a:rPr lang="en-US" altLang="zh-CN" sz="2400" b="1" dirty="0">
                <a:latin typeface="仿宋" panose="02010609060101010101" pitchFamily="49" charset="-122"/>
                <a:ea typeface="仿宋" panose="02010609060101010101" pitchFamily="49" charset="-122"/>
                <a:cs typeface="+mn-ea"/>
                <a:sym typeface="+mn-lt"/>
              </a:rPr>
              <a:t>happens-before</a:t>
            </a:r>
            <a:r>
              <a:rPr lang="zh-Hans" altLang="en-US" sz="2400" b="1" dirty="0">
                <a:latin typeface="仿宋" panose="02010609060101010101" pitchFamily="49" charset="-122"/>
                <a:ea typeface="仿宋" panose="02010609060101010101" pitchFamily="49" charset="-122"/>
                <a:cs typeface="+mn-ea"/>
                <a:sym typeface="+mn-lt"/>
              </a:rPr>
              <a:t>关系，并不意味一定要按照</a:t>
            </a:r>
            <a:r>
              <a:rPr lang="en-US" altLang="zh-CN" sz="2400" b="1" dirty="0">
                <a:latin typeface="仿宋" panose="02010609060101010101" pitchFamily="49" charset="-122"/>
                <a:ea typeface="仿宋" panose="02010609060101010101" pitchFamily="49" charset="-122"/>
                <a:cs typeface="+mn-ea"/>
                <a:sym typeface="+mn-lt"/>
              </a:rPr>
              <a:t>happens-before</a:t>
            </a:r>
            <a:r>
              <a:rPr lang="zh-Hans" altLang="en-US" sz="2400" b="1" dirty="0">
                <a:latin typeface="仿宋" panose="02010609060101010101" pitchFamily="49" charset="-122"/>
                <a:ea typeface="仿宋" panose="02010609060101010101" pitchFamily="49" charset="-122"/>
                <a:cs typeface="+mn-ea"/>
                <a:sym typeface="+mn-lt"/>
              </a:rPr>
              <a:t>原则制定的顺序来执行，如果重排序之后的执行结果与按照</a:t>
            </a:r>
            <a:r>
              <a:rPr lang="en-US" altLang="zh-CN" sz="2400" b="1" dirty="0">
                <a:latin typeface="仿宋" panose="02010609060101010101" pitchFamily="49" charset="-122"/>
                <a:ea typeface="仿宋" panose="02010609060101010101" pitchFamily="49" charset="-122"/>
                <a:cs typeface="+mn-ea"/>
                <a:sym typeface="+mn-lt"/>
              </a:rPr>
              <a:t>happens-before</a:t>
            </a:r>
            <a:r>
              <a:rPr lang="zh-Hans" altLang="en-US" sz="2400" b="1" dirty="0">
                <a:latin typeface="仿宋" panose="02010609060101010101" pitchFamily="49" charset="-122"/>
                <a:ea typeface="仿宋" panose="02010609060101010101" pitchFamily="49" charset="-122"/>
                <a:cs typeface="+mn-ea"/>
                <a:sym typeface="+mn-lt"/>
              </a:rPr>
              <a:t>关系来执行的结果一致，那么这种重排序并不非法</a:t>
            </a:r>
            <a:endParaRPr lang="en-US" altLang="zh-Hans" sz="2400" b="1" dirty="0">
              <a:latin typeface="仿宋" panose="02010609060101010101" pitchFamily="49" charset="-122"/>
              <a:ea typeface="仿宋" panose="02010609060101010101" pitchFamily="49" charset="-122"/>
              <a:cs typeface="+mn-ea"/>
              <a:sym typeface="+mn-lt"/>
            </a:endParaRPr>
          </a:p>
          <a:p>
            <a:endParaRPr lang="en-US" altLang="zh-CN" sz="2400" b="1" dirty="0">
              <a:solidFill>
                <a:srgbClr val="FFC000"/>
              </a:solidFill>
              <a:latin typeface="仿宋" panose="02010609060101010101" pitchFamily="49" charset="-122"/>
              <a:ea typeface="仿宋" panose="02010609060101010101" pitchFamily="49" charset="-122"/>
              <a:cs typeface="+mn-ea"/>
              <a:sym typeface="+mn-lt"/>
            </a:endParaRPr>
          </a:p>
        </p:txBody>
      </p:sp>
    </p:spTree>
    <p:extLst>
      <p:ext uri="{BB962C8B-B14F-4D97-AF65-F5344CB8AC3E}">
        <p14:creationId xmlns:p14="http://schemas.microsoft.com/office/powerpoint/2010/main" val="2664661440"/>
      </p:ext>
    </p:extLst>
  </p:cSld>
  <p:clrMapOvr>
    <a:masterClrMapping/>
  </p:clrMapOvr>
  <p:transition spd="slow">
    <p:wipe/>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 name="TextBox 50"/>
          <p:cNvSpPr txBox="1"/>
          <p:nvPr/>
        </p:nvSpPr>
        <p:spPr>
          <a:xfrm>
            <a:off x="1810512" y="502481"/>
            <a:ext cx="9416459" cy="523220"/>
          </a:xfrm>
          <a:prstGeom prst="rect">
            <a:avLst/>
          </a:prstGeom>
          <a:noFill/>
        </p:spPr>
        <p:txBody>
          <a:bodyPr wrap="square" rtlCol="0">
            <a:spAutoFit/>
          </a:bodyPr>
          <a:lstStyle/>
          <a:p>
            <a:r>
              <a:rPr lang="en-US" altLang="zh-Hans" sz="2800" b="1" dirty="0">
                <a:solidFill>
                  <a:srgbClr val="7030A0"/>
                </a:solidFill>
                <a:latin typeface="仿宋" panose="02010609060101010101" pitchFamily="49" charset="-122"/>
                <a:ea typeface="仿宋" panose="02010609060101010101" pitchFamily="49" charset="-122"/>
                <a:cs typeface="+mn-ea"/>
                <a:sym typeface="+mn-lt"/>
              </a:rPr>
              <a:t>v</a:t>
            </a:r>
            <a:r>
              <a:rPr lang="en-US" altLang="zh-CN" sz="2800" b="1" dirty="0">
                <a:solidFill>
                  <a:srgbClr val="7030A0"/>
                </a:solidFill>
                <a:latin typeface="仿宋" panose="02010609060101010101" pitchFamily="49" charset="-122"/>
                <a:ea typeface="仿宋" panose="02010609060101010101" pitchFamily="49" charset="-122"/>
                <a:cs typeface="+mn-ea"/>
                <a:sym typeface="+mn-lt"/>
              </a:rPr>
              <a:t>olatil</a:t>
            </a:r>
            <a:r>
              <a:rPr lang="en-US" altLang="zh-Hans" sz="2800" b="1" dirty="0">
                <a:solidFill>
                  <a:srgbClr val="7030A0"/>
                </a:solidFill>
                <a:latin typeface="仿宋" panose="02010609060101010101" pitchFamily="49" charset="-122"/>
                <a:ea typeface="仿宋" panose="02010609060101010101" pitchFamily="49" charset="-122"/>
                <a:cs typeface="+mn-ea"/>
                <a:sym typeface="+mn-lt"/>
              </a:rPr>
              <a:t>e</a:t>
            </a:r>
            <a:endParaRPr lang="en-US" altLang="zh-CN" sz="2800" b="1" dirty="0">
              <a:solidFill>
                <a:srgbClr val="7030A0"/>
              </a:solidFill>
              <a:latin typeface="仿宋" panose="02010609060101010101" pitchFamily="49" charset="-122"/>
              <a:ea typeface="仿宋" panose="02010609060101010101" pitchFamily="49" charset="-122"/>
              <a:cs typeface="+mn-ea"/>
              <a:sym typeface="+mn-lt"/>
            </a:endParaRPr>
          </a:p>
        </p:txBody>
      </p:sp>
      <p:sp>
        <p:nvSpPr>
          <p:cNvPr id="63" name="矩形 62"/>
          <p:cNvSpPr/>
          <p:nvPr/>
        </p:nvSpPr>
        <p:spPr>
          <a:xfrm>
            <a:off x="0" y="6624130"/>
            <a:ext cx="775136" cy="230832"/>
          </a:xfrm>
          <a:prstGeom prst="rect">
            <a:avLst/>
          </a:prstGeom>
        </p:spPr>
        <p:txBody>
          <a:bodyPr wrap="squar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模板下载：</a:t>
            </a:r>
            <a:r>
              <a:rPr kumimoji="0" lang="en-US" altLang="zh-CN" sz="100" b="0" i="0" u="none" strike="noStrike" kern="0" cap="none" spc="0" normalizeH="0" baseline="0" noProof="0" dirty="0">
                <a:ln>
                  <a:noFill/>
                </a:ln>
                <a:solidFill>
                  <a:sysClr val="window" lastClr="FFFFFF"/>
                </a:solidFill>
                <a:effectLst/>
                <a:uLnTx/>
                <a:uFillTx/>
              </a:rPr>
              <a:t>www.1ppt.com/moban/     </a:t>
            </a:r>
            <a:r>
              <a:rPr kumimoji="0" lang="zh-CN" altLang="en-US" sz="100" b="0" i="0" u="none" strike="noStrike" kern="0" cap="none" spc="0" normalizeH="0" baseline="0" noProof="0" dirty="0">
                <a:ln>
                  <a:noFill/>
                </a:ln>
                <a:solidFill>
                  <a:sysClr val="window" lastClr="FFFFFF"/>
                </a:solidFill>
                <a:effectLst/>
                <a:uLnTx/>
                <a:uFillTx/>
              </a:rPr>
              <a:t>行业</a:t>
            </a: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模板：</a:t>
            </a:r>
            <a:r>
              <a:rPr kumimoji="0" lang="en-US" altLang="zh-CN" sz="100" b="0" i="0" u="none" strike="noStrike" kern="0" cap="none" spc="0" normalizeH="0" baseline="0" noProof="0" dirty="0">
                <a:ln>
                  <a:noFill/>
                </a:ln>
                <a:solidFill>
                  <a:sysClr val="window" lastClr="FFFFFF"/>
                </a:solidFill>
                <a:effectLst/>
                <a:uLnTx/>
                <a:uFillTx/>
              </a:rPr>
              <a:t>www.1ppt.com/hangye/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节日</a:t>
            </a: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模板：</a:t>
            </a:r>
            <a:r>
              <a:rPr kumimoji="0" lang="en-US" altLang="zh-CN" sz="100" b="0" i="0" u="none" strike="noStrike" kern="0" cap="none" spc="0" normalizeH="0" baseline="0" noProof="0" dirty="0">
                <a:ln>
                  <a:noFill/>
                </a:ln>
                <a:solidFill>
                  <a:sysClr val="window" lastClr="FFFFFF"/>
                </a:solidFill>
                <a:effectLst/>
                <a:uLnTx/>
                <a:uFillTx/>
              </a:rPr>
              <a:t>www.1ppt.com/jieri/           PPT</a:t>
            </a:r>
            <a:r>
              <a:rPr kumimoji="0" lang="zh-CN" altLang="en-US" sz="100" b="0" i="0" u="none" strike="noStrike" kern="0" cap="none" spc="0" normalizeH="0" baseline="0" noProof="0" dirty="0">
                <a:ln>
                  <a:noFill/>
                </a:ln>
                <a:solidFill>
                  <a:sysClr val="window" lastClr="FFFFFF"/>
                </a:solidFill>
                <a:effectLst/>
                <a:uLnTx/>
                <a:uFillTx/>
              </a:rPr>
              <a:t>素材下载：</a:t>
            </a:r>
            <a:r>
              <a:rPr kumimoji="0" lang="en-US" altLang="zh-CN" sz="100" b="0" i="0" u="none" strike="noStrike" kern="0" cap="none" spc="0" normalizeH="0" baseline="0" noProof="0" dirty="0">
                <a:ln>
                  <a:noFill/>
                </a:ln>
                <a:solidFill>
                  <a:sysClr val="window" lastClr="FFFFFF"/>
                </a:solidFill>
                <a:effectLst/>
                <a:uLnTx/>
                <a:uFillTx/>
              </a:rPr>
              <a:t>www.1ppt.com/sucai/</a:t>
            </a:r>
          </a:p>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背景图片：</a:t>
            </a:r>
            <a:r>
              <a:rPr kumimoji="0" lang="en-US" altLang="zh-CN" sz="100" b="0" i="0" u="none" strike="noStrike" kern="0" cap="none" spc="0" normalizeH="0" baseline="0" noProof="0" dirty="0">
                <a:ln>
                  <a:noFill/>
                </a:ln>
                <a:solidFill>
                  <a:sysClr val="window" lastClr="FFFFFF"/>
                </a:solidFill>
                <a:effectLst/>
                <a:uLnTx/>
                <a:uFillTx/>
              </a:rPr>
              <a:t>www.1ppt.com/beijing/      PPT</a:t>
            </a:r>
            <a:r>
              <a:rPr kumimoji="0" lang="zh-CN" altLang="en-US" sz="100" b="0" i="0" u="none" strike="noStrike" kern="0" cap="none" spc="0" normalizeH="0" baseline="0" noProof="0" dirty="0">
                <a:ln>
                  <a:noFill/>
                </a:ln>
                <a:solidFill>
                  <a:sysClr val="window" lastClr="FFFFFF"/>
                </a:solidFill>
                <a:effectLst/>
                <a:uLnTx/>
                <a:uFillTx/>
              </a:rPr>
              <a:t>图表下载：</a:t>
            </a:r>
            <a:r>
              <a:rPr kumimoji="0" lang="en-US" altLang="zh-CN" sz="100" b="0" i="0" u="none" strike="noStrike" kern="0" cap="none" spc="0" normalizeH="0" baseline="0" noProof="0" dirty="0">
                <a:ln>
                  <a:noFill/>
                </a:ln>
                <a:solidFill>
                  <a:sysClr val="window" lastClr="FFFFFF"/>
                </a:solidFill>
                <a:effectLst/>
                <a:uLnTx/>
                <a:uFillTx/>
              </a:rPr>
              <a:t>www.1ppt.com/tubiao/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优秀</a:t>
            </a: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下载：</a:t>
            </a:r>
            <a:r>
              <a:rPr kumimoji="0" lang="en-US" altLang="zh-CN" sz="100" b="0" i="0" u="none" strike="noStrike" kern="0" cap="none" spc="0" normalizeH="0" baseline="0" noProof="0" dirty="0">
                <a:ln>
                  <a:noFill/>
                </a:ln>
                <a:solidFill>
                  <a:sysClr val="window" lastClr="FFFFFF"/>
                </a:solidFill>
                <a:effectLst/>
                <a:uLnTx/>
                <a:uFillTx/>
              </a:rPr>
              <a:t>www.1ppt.com/xiazai/        PPT</a:t>
            </a:r>
            <a:r>
              <a:rPr kumimoji="0" lang="zh-CN" altLang="en-US" sz="100" b="0" i="0" u="none" strike="noStrike" kern="0" cap="none" spc="0" normalizeH="0" baseline="0" noProof="0" dirty="0">
                <a:ln>
                  <a:noFill/>
                </a:ln>
                <a:solidFill>
                  <a:sysClr val="window" lastClr="FFFFFF"/>
                </a:solidFill>
                <a:effectLst/>
                <a:uLnTx/>
                <a:uFillTx/>
              </a:rPr>
              <a:t>教程： </a:t>
            </a:r>
            <a:r>
              <a:rPr kumimoji="0" lang="en-US" altLang="zh-CN" sz="100" b="0" i="0" u="none" strike="noStrike" kern="0" cap="none" spc="0" normalizeH="0" baseline="0" noProof="0" dirty="0">
                <a:ln>
                  <a:noFill/>
                </a:ln>
                <a:solidFill>
                  <a:sysClr val="window" lastClr="FFFFFF"/>
                </a:solidFill>
                <a:effectLst/>
                <a:uLnTx/>
                <a:uFillTx/>
              </a:rPr>
              <a:t>www.1ppt.com/powerpoint/      </a:t>
            </a:r>
          </a:p>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ysClr val="window" lastClr="FFFFFF"/>
                </a:solidFill>
                <a:effectLst/>
                <a:uLnTx/>
                <a:uFillTx/>
              </a:rPr>
              <a:t>Word</a:t>
            </a:r>
            <a:r>
              <a:rPr kumimoji="0" lang="zh-CN" altLang="en-US" sz="100" b="0" i="0" u="none" strike="noStrike" kern="0" cap="none" spc="0" normalizeH="0" baseline="0" noProof="0" dirty="0">
                <a:ln>
                  <a:noFill/>
                </a:ln>
                <a:solidFill>
                  <a:sysClr val="window" lastClr="FFFFFF"/>
                </a:solidFill>
                <a:effectLst/>
                <a:uLnTx/>
                <a:uFillTx/>
              </a:rPr>
              <a:t>教程： </a:t>
            </a:r>
            <a:r>
              <a:rPr kumimoji="0" lang="en-US" altLang="zh-CN" sz="100" b="0" i="0" u="none" strike="noStrike" kern="0" cap="none" spc="0" normalizeH="0" baseline="0" noProof="0" dirty="0">
                <a:ln>
                  <a:noFill/>
                </a:ln>
                <a:solidFill>
                  <a:sysClr val="window" lastClr="FFFFFF"/>
                </a:solidFill>
                <a:effectLst/>
                <a:uLnTx/>
                <a:uFillTx/>
              </a:rPr>
              <a:t>www.1ppt.com/word/              Excel</a:t>
            </a:r>
            <a:r>
              <a:rPr kumimoji="0" lang="zh-CN" altLang="en-US" sz="100" b="0" i="0" u="none" strike="noStrike" kern="0" cap="none" spc="0" normalizeH="0" baseline="0" noProof="0" dirty="0">
                <a:ln>
                  <a:noFill/>
                </a:ln>
                <a:solidFill>
                  <a:sysClr val="window" lastClr="FFFFFF"/>
                </a:solidFill>
                <a:effectLst/>
                <a:uLnTx/>
                <a:uFillTx/>
              </a:rPr>
              <a:t>教程：</a:t>
            </a:r>
            <a:r>
              <a:rPr kumimoji="0" lang="en-US" altLang="zh-CN" sz="100" b="0" i="0" u="none" strike="noStrike" kern="0" cap="none" spc="0" normalizeH="0" baseline="0" noProof="0" dirty="0">
                <a:ln>
                  <a:noFill/>
                </a:ln>
                <a:solidFill>
                  <a:sysClr val="window" lastClr="FFFFFF"/>
                </a:solidFill>
                <a:effectLst/>
                <a:uLnTx/>
                <a:uFillTx/>
              </a:rPr>
              <a:t>www.1ppt.com/excel/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资料下载：</a:t>
            </a:r>
            <a:r>
              <a:rPr kumimoji="0" lang="en-US" altLang="zh-CN" sz="100" b="0" i="0" u="none" strike="noStrike" kern="0" cap="none" spc="0" normalizeH="0" baseline="0" noProof="0" dirty="0">
                <a:ln>
                  <a:noFill/>
                </a:ln>
                <a:solidFill>
                  <a:sysClr val="window" lastClr="FFFFFF"/>
                </a:solidFill>
                <a:effectLst/>
                <a:uLnTx/>
                <a:uFillTx/>
              </a:rPr>
              <a:t>www.1ppt.com/ziliao/                PPT</a:t>
            </a:r>
            <a:r>
              <a:rPr kumimoji="0" lang="zh-CN" altLang="en-US" sz="100" b="0" i="0" u="none" strike="noStrike" kern="0" cap="none" spc="0" normalizeH="0" baseline="0" noProof="0" dirty="0">
                <a:ln>
                  <a:noFill/>
                </a:ln>
                <a:solidFill>
                  <a:sysClr val="window" lastClr="FFFFFF"/>
                </a:solidFill>
                <a:effectLst/>
                <a:uLnTx/>
                <a:uFillTx/>
              </a:rPr>
              <a:t>课件下载：</a:t>
            </a:r>
            <a:r>
              <a:rPr kumimoji="0" lang="en-US" altLang="zh-CN" sz="100" b="0" i="0" u="none" strike="noStrike" kern="0" cap="none" spc="0" normalizeH="0" baseline="0" noProof="0" dirty="0">
                <a:ln>
                  <a:noFill/>
                </a:ln>
                <a:solidFill>
                  <a:sysClr val="window" lastClr="FFFFFF"/>
                </a:solidFill>
                <a:effectLst/>
                <a:uLnTx/>
                <a:uFillTx/>
              </a:rPr>
              <a:t>www.1ppt.com/kejian/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范文下载：</a:t>
            </a:r>
            <a:r>
              <a:rPr kumimoji="0" lang="en-US" altLang="zh-CN" sz="100" b="0" i="0" u="none" strike="noStrike" kern="0" cap="none" spc="0" normalizeH="0" baseline="0" noProof="0" dirty="0">
                <a:ln>
                  <a:noFill/>
                </a:ln>
                <a:solidFill>
                  <a:sysClr val="window" lastClr="FFFFFF"/>
                </a:solidFill>
                <a:effectLst/>
                <a:uLnTx/>
                <a:uFillTx/>
              </a:rPr>
              <a:t>www.1ppt.com/fanwen/             </a:t>
            </a:r>
            <a:r>
              <a:rPr kumimoji="0" lang="zh-CN" altLang="en-US" sz="100" b="0" i="0" u="none" strike="noStrike" kern="0" cap="none" spc="0" normalizeH="0" baseline="0" noProof="0" dirty="0">
                <a:ln>
                  <a:noFill/>
                </a:ln>
                <a:solidFill>
                  <a:sysClr val="window" lastClr="FFFFFF"/>
                </a:solidFill>
                <a:effectLst/>
                <a:uLnTx/>
                <a:uFillTx/>
              </a:rPr>
              <a:t>试卷下载：</a:t>
            </a:r>
            <a:r>
              <a:rPr kumimoji="0" lang="en-US" altLang="zh-CN" sz="100" b="0" i="0" u="none" strike="noStrike" kern="0" cap="none" spc="0" normalizeH="0" baseline="0" noProof="0" dirty="0">
                <a:ln>
                  <a:noFill/>
                </a:ln>
                <a:solidFill>
                  <a:sysClr val="window" lastClr="FFFFFF"/>
                </a:solidFill>
                <a:effectLst/>
                <a:uLnTx/>
                <a:uFillTx/>
              </a:rPr>
              <a:t>www.1ppt.com/shiti/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教案下载：</a:t>
            </a:r>
            <a:r>
              <a:rPr kumimoji="0" lang="en-US" altLang="zh-CN" sz="100" b="0" i="0" u="none" strike="noStrike" kern="0" cap="none" spc="0" normalizeH="0" baseline="0" noProof="0" dirty="0">
                <a:ln>
                  <a:noFill/>
                </a:ln>
                <a:solidFill>
                  <a:sysClr val="window" lastClr="FFFFFF"/>
                </a:solidFill>
                <a:effectLst/>
                <a:uLnTx/>
                <a:uFillTx/>
              </a:rPr>
              <a:t>www.1ppt.com/jiaoan/        PPT</a:t>
            </a:r>
            <a:r>
              <a:rPr kumimoji="0" lang="zh-CN" altLang="en-US" sz="100" b="0" i="0" u="none" strike="noStrike" kern="0" cap="none" spc="0" normalizeH="0" baseline="0" noProof="0" dirty="0">
                <a:ln>
                  <a:noFill/>
                </a:ln>
                <a:solidFill>
                  <a:sysClr val="window" lastClr="FFFFFF"/>
                </a:solidFill>
                <a:effectLst/>
                <a:uLnTx/>
                <a:uFillTx/>
              </a:rPr>
              <a:t>论坛：</a:t>
            </a:r>
            <a:r>
              <a:rPr kumimoji="0" lang="en-US" altLang="zh-CN" sz="100" b="0" i="0" u="none" strike="noStrike" kern="0" cap="none" spc="0" normalizeH="0" baseline="0" noProof="0" dirty="0">
                <a:ln>
                  <a:noFill/>
                </a:ln>
                <a:solidFill>
                  <a:sysClr val="window" lastClr="FFFFFF"/>
                </a:solidFill>
                <a:effectLst/>
                <a:uLnTx/>
                <a:uFillTx/>
              </a:rPr>
              <a:t>www.1ppt.cn</a:t>
            </a:r>
          </a:p>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ysClr val="window" lastClr="FFFFFF"/>
                </a:solidFill>
                <a:effectLst/>
                <a:uLnTx/>
                <a:uFillTx/>
              </a:rPr>
              <a:t> </a:t>
            </a:r>
            <a:endParaRPr kumimoji="0" lang="zh-CN" altLang="en-US" sz="100" b="0" i="0" u="none" strike="noStrike" kern="0" cap="none" spc="0" normalizeH="0" baseline="0" noProof="0" dirty="0">
              <a:ln>
                <a:noFill/>
              </a:ln>
              <a:solidFill>
                <a:sysClr val="window" lastClr="FFFFFF"/>
              </a:solidFill>
              <a:effectLst/>
              <a:uLnTx/>
              <a:uFillTx/>
            </a:endParaRPr>
          </a:p>
        </p:txBody>
      </p:sp>
      <p:sp>
        <p:nvSpPr>
          <p:cNvPr id="6" name="TextBox 50"/>
          <p:cNvSpPr txBox="1"/>
          <p:nvPr/>
        </p:nvSpPr>
        <p:spPr>
          <a:xfrm>
            <a:off x="265176" y="2578420"/>
            <a:ext cx="11487142" cy="461665"/>
          </a:xfrm>
          <a:prstGeom prst="rect">
            <a:avLst/>
          </a:prstGeom>
          <a:noFill/>
        </p:spPr>
        <p:txBody>
          <a:bodyPr wrap="square" rtlCol="0">
            <a:spAutoFit/>
          </a:bodyPr>
          <a:lstStyle/>
          <a:p>
            <a:pPr marL="342900" indent="-342900">
              <a:buFont typeface="Wingdings" pitchFamily="2" charset="2"/>
              <a:buChar char="Ø"/>
            </a:pPr>
            <a:r>
              <a:rPr lang="en-US" altLang="zh-CN" sz="2400" b="1" dirty="0">
                <a:latin typeface="仿宋" panose="02010609060101010101" pitchFamily="49" charset="-122"/>
                <a:ea typeface="仿宋" panose="02010609060101010101" pitchFamily="49" charset="-122"/>
                <a:cs typeface="+mn-ea"/>
                <a:sym typeface="+mn-lt"/>
              </a:rPr>
              <a:t>http://</a:t>
            </a:r>
            <a:r>
              <a:rPr lang="en-US" altLang="zh-CN" sz="2400" b="1" dirty="0" err="1">
                <a:latin typeface="仿宋" panose="02010609060101010101" pitchFamily="49" charset="-122"/>
                <a:ea typeface="仿宋" panose="02010609060101010101" pitchFamily="49" charset="-122"/>
                <a:cs typeface="+mn-ea"/>
                <a:sym typeface="+mn-lt"/>
              </a:rPr>
              <a:t>www.infoq.com</a:t>
            </a:r>
            <a:r>
              <a:rPr lang="en-US" altLang="zh-CN" sz="2400" b="1" dirty="0">
                <a:latin typeface="仿宋" panose="02010609060101010101" pitchFamily="49" charset="-122"/>
                <a:ea typeface="仿宋" panose="02010609060101010101" pitchFamily="49" charset="-122"/>
                <a:cs typeface="+mn-ea"/>
                <a:sym typeface="+mn-lt"/>
              </a:rPr>
              <a:t>/</a:t>
            </a:r>
            <a:r>
              <a:rPr lang="en-US" altLang="zh-CN" sz="2400" b="1" dirty="0" err="1">
                <a:latin typeface="仿宋" panose="02010609060101010101" pitchFamily="49" charset="-122"/>
                <a:ea typeface="仿宋" panose="02010609060101010101" pitchFamily="49" charset="-122"/>
                <a:cs typeface="+mn-ea"/>
                <a:sym typeface="+mn-lt"/>
              </a:rPr>
              <a:t>cn</a:t>
            </a:r>
            <a:r>
              <a:rPr lang="en-US" altLang="zh-CN" sz="2400" b="1" dirty="0">
                <a:latin typeface="仿宋" panose="02010609060101010101" pitchFamily="49" charset="-122"/>
                <a:ea typeface="仿宋" panose="02010609060101010101" pitchFamily="49" charset="-122"/>
                <a:cs typeface="+mn-ea"/>
                <a:sym typeface="+mn-lt"/>
              </a:rPr>
              <a:t>/articles/java-memory-model-4</a:t>
            </a:r>
          </a:p>
        </p:txBody>
      </p:sp>
      <p:pic>
        <p:nvPicPr>
          <p:cNvPr id="3" name="图片 2">
            <a:extLst>
              <a:ext uri="{FF2B5EF4-FFF2-40B4-BE49-F238E27FC236}">
                <a16:creationId xmlns:a16="http://schemas.microsoft.com/office/drawing/2014/main" id="{FDDA9B28-8B7F-F94A-978D-5C83F4795C45}"/>
              </a:ext>
            </a:extLst>
          </p:cNvPr>
          <p:cNvPicPr>
            <a:picLocks noChangeAspect="1"/>
          </p:cNvPicPr>
          <p:nvPr/>
        </p:nvPicPr>
        <p:blipFill>
          <a:blip r:embed="rId2"/>
          <a:stretch>
            <a:fillRect/>
          </a:stretch>
        </p:blipFill>
        <p:spPr>
          <a:xfrm>
            <a:off x="265176" y="328467"/>
            <a:ext cx="1378622" cy="697234"/>
          </a:xfrm>
          <a:prstGeom prst="rect">
            <a:avLst/>
          </a:prstGeom>
        </p:spPr>
      </p:pic>
    </p:spTree>
    <p:extLst>
      <p:ext uri="{BB962C8B-B14F-4D97-AF65-F5344CB8AC3E}">
        <p14:creationId xmlns:p14="http://schemas.microsoft.com/office/powerpoint/2010/main" val="1238774627"/>
      </p:ext>
    </p:extLst>
  </p:cSld>
  <p:clrMapOvr>
    <a:masterClrMapping/>
  </p:clrMapOvr>
  <p:transition spd="slow">
    <p:wipe/>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 name="TextBox 50"/>
          <p:cNvSpPr txBox="1"/>
          <p:nvPr/>
        </p:nvSpPr>
        <p:spPr>
          <a:xfrm>
            <a:off x="1810512" y="502481"/>
            <a:ext cx="9416459" cy="523220"/>
          </a:xfrm>
          <a:prstGeom prst="rect">
            <a:avLst/>
          </a:prstGeom>
          <a:noFill/>
        </p:spPr>
        <p:txBody>
          <a:bodyPr wrap="square" rtlCol="0">
            <a:spAutoFit/>
          </a:bodyPr>
          <a:lstStyle/>
          <a:p>
            <a:r>
              <a:rPr lang="en-US" altLang="zh-Hans" sz="2800" b="1" dirty="0">
                <a:solidFill>
                  <a:srgbClr val="7030A0"/>
                </a:solidFill>
                <a:latin typeface="仿宋" panose="02010609060101010101" pitchFamily="49" charset="-122"/>
                <a:ea typeface="仿宋" panose="02010609060101010101" pitchFamily="49" charset="-122"/>
                <a:cs typeface="+mn-ea"/>
                <a:sym typeface="+mn-lt"/>
              </a:rPr>
              <a:t>s</a:t>
            </a:r>
            <a:r>
              <a:rPr lang="en-US" altLang="zh-CN" sz="2800" b="1" dirty="0">
                <a:solidFill>
                  <a:srgbClr val="7030A0"/>
                </a:solidFill>
                <a:latin typeface="仿宋" panose="02010609060101010101" pitchFamily="49" charset="-122"/>
                <a:ea typeface="仿宋" panose="02010609060101010101" pitchFamily="49" charset="-122"/>
                <a:cs typeface="+mn-ea"/>
                <a:sym typeface="+mn-lt"/>
              </a:rPr>
              <a:t>ynchronized</a:t>
            </a:r>
          </a:p>
        </p:txBody>
      </p:sp>
      <p:sp>
        <p:nvSpPr>
          <p:cNvPr id="63" name="矩形 62"/>
          <p:cNvSpPr/>
          <p:nvPr/>
        </p:nvSpPr>
        <p:spPr>
          <a:xfrm>
            <a:off x="0" y="6624130"/>
            <a:ext cx="775136" cy="230832"/>
          </a:xfrm>
          <a:prstGeom prst="rect">
            <a:avLst/>
          </a:prstGeom>
        </p:spPr>
        <p:txBody>
          <a:bodyPr wrap="squar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模板下载：</a:t>
            </a:r>
            <a:r>
              <a:rPr kumimoji="0" lang="en-US" altLang="zh-CN" sz="100" b="0" i="0" u="none" strike="noStrike" kern="0" cap="none" spc="0" normalizeH="0" baseline="0" noProof="0" dirty="0">
                <a:ln>
                  <a:noFill/>
                </a:ln>
                <a:solidFill>
                  <a:sysClr val="window" lastClr="FFFFFF"/>
                </a:solidFill>
                <a:effectLst/>
                <a:uLnTx/>
                <a:uFillTx/>
              </a:rPr>
              <a:t>www.1ppt.com/moban/     </a:t>
            </a:r>
            <a:r>
              <a:rPr kumimoji="0" lang="zh-CN" altLang="en-US" sz="100" b="0" i="0" u="none" strike="noStrike" kern="0" cap="none" spc="0" normalizeH="0" baseline="0" noProof="0" dirty="0">
                <a:ln>
                  <a:noFill/>
                </a:ln>
                <a:solidFill>
                  <a:sysClr val="window" lastClr="FFFFFF"/>
                </a:solidFill>
                <a:effectLst/>
                <a:uLnTx/>
                <a:uFillTx/>
              </a:rPr>
              <a:t>行业</a:t>
            </a: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模板：</a:t>
            </a:r>
            <a:r>
              <a:rPr kumimoji="0" lang="en-US" altLang="zh-CN" sz="100" b="0" i="0" u="none" strike="noStrike" kern="0" cap="none" spc="0" normalizeH="0" baseline="0" noProof="0" dirty="0">
                <a:ln>
                  <a:noFill/>
                </a:ln>
                <a:solidFill>
                  <a:sysClr val="window" lastClr="FFFFFF"/>
                </a:solidFill>
                <a:effectLst/>
                <a:uLnTx/>
                <a:uFillTx/>
              </a:rPr>
              <a:t>www.1ppt.com/hangye/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节日</a:t>
            </a: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模板：</a:t>
            </a:r>
            <a:r>
              <a:rPr kumimoji="0" lang="en-US" altLang="zh-CN" sz="100" b="0" i="0" u="none" strike="noStrike" kern="0" cap="none" spc="0" normalizeH="0" baseline="0" noProof="0" dirty="0">
                <a:ln>
                  <a:noFill/>
                </a:ln>
                <a:solidFill>
                  <a:sysClr val="window" lastClr="FFFFFF"/>
                </a:solidFill>
                <a:effectLst/>
                <a:uLnTx/>
                <a:uFillTx/>
              </a:rPr>
              <a:t>www.1ppt.com/jieri/           PPT</a:t>
            </a:r>
            <a:r>
              <a:rPr kumimoji="0" lang="zh-CN" altLang="en-US" sz="100" b="0" i="0" u="none" strike="noStrike" kern="0" cap="none" spc="0" normalizeH="0" baseline="0" noProof="0" dirty="0">
                <a:ln>
                  <a:noFill/>
                </a:ln>
                <a:solidFill>
                  <a:sysClr val="window" lastClr="FFFFFF"/>
                </a:solidFill>
                <a:effectLst/>
                <a:uLnTx/>
                <a:uFillTx/>
              </a:rPr>
              <a:t>素材下载：</a:t>
            </a:r>
            <a:r>
              <a:rPr kumimoji="0" lang="en-US" altLang="zh-CN" sz="100" b="0" i="0" u="none" strike="noStrike" kern="0" cap="none" spc="0" normalizeH="0" baseline="0" noProof="0" dirty="0">
                <a:ln>
                  <a:noFill/>
                </a:ln>
                <a:solidFill>
                  <a:sysClr val="window" lastClr="FFFFFF"/>
                </a:solidFill>
                <a:effectLst/>
                <a:uLnTx/>
                <a:uFillTx/>
              </a:rPr>
              <a:t>www.1ppt.com/sucai/</a:t>
            </a:r>
          </a:p>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背景图片：</a:t>
            </a:r>
            <a:r>
              <a:rPr kumimoji="0" lang="en-US" altLang="zh-CN" sz="100" b="0" i="0" u="none" strike="noStrike" kern="0" cap="none" spc="0" normalizeH="0" baseline="0" noProof="0" dirty="0">
                <a:ln>
                  <a:noFill/>
                </a:ln>
                <a:solidFill>
                  <a:sysClr val="window" lastClr="FFFFFF"/>
                </a:solidFill>
                <a:effectLst/>
                <a:uLnTx/>
                <a:uFillTx/>
              </a:rPr>
              <a:t>www.1ppt.com/beijing/      PPT</a:t>
            </a:r>
            <a:r>
              <a:rPr kumimoji="0" lang="zh-CN" altLang="en-US" sz="100" b="0" i="0" u="none" strike="noStrike" kern="0" cap="none" spc="0" normalizeH="0" baseline="0" noProof="0" dirty="0">
                <a:ln>
                  <a:noFill/>
                </a:ln>
                <a:solidFill>
                  <a:sysClr val="window" lastClr="FFFFFF"/>
                </a:solidFill>
                <a:effectLst/>
                <a:uLnTx/>
                <a:uFillTx/>
              </a:rPr>
              <a:t>图表下载：</a:t>
            </a:r>
            <a:r>
              <a:rPr kumimoji="0" lang="en-US" altLang="zh-CN" sz="100" b="0" i="0" u="none" strike="noStrike" kern="0" cap="none" spc="0" normalizeH="0" baseline="0" noProof="0" dirty="0">
                <a:ln>
                  <a:noFill/>
                </a:ln>
                <a:solidFill>
                  <a:sysClr val="window" lastClr="FFFFFF"/>
                </a:solidFill>
                <a:effectLst/>
                <a:uLnTx/>
                <a:uFillTx/>
              </a:rPr>
              <a:t>www.1ppt.com/tubiao/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优秀</a:t>
            </a: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下载：</a:t>
            </a:r>
            <a:r>
              <a:rPr kumimoji="0" lang="en-US" altLang="zh-CN" sz="100" b="0" i="0" u="none" strike="noStrike" kern="0" cap="none" spc="0" normalizeH="0" baseline="0" noProof="0" dirty="0">
                <a:ln>
                  <a:noFill/>
                </a:ln>
                <a:solidFill>
                  <a:sysClr val="window" lastClr="FFFFFF"/>
                </a:solidFill>
                <a:effectLst/>
                <a:uLnTx/>
                <a:uFillTx/>
              </a:rPr>
              <a:t>www.1ppt.com/xiazai/        PPT</a:t>
            </a:r>
            <a:r>
              <a:rPr kumimoji="0" lang="zh-CN" altLang="en-US" sz="100" b="0" i="0" u="none" strike="noStrike" kern="0" cap="none" spc="0" normalizeH="0" baseline="0" noProof="0" dirty="0">
                <a:ln>
                  <a:noFill/>
                </a:ln>
                <a:solidFill>
                  <a:sysClr val="window" lastClr="FFFFFF"/>
                </a:solidFill>
                <a:effectLst/>
                <a:uLnTx/>
                <a:uFillTx/>
              </a:rPr>
              <a:t>教程： </a:t>
            </a:r>
            <a:r>
              <a:rPr kumimoji="0" lang="en-US" altLang="zh-CN" sz="100" b="0" i="0" u="none" strike="noStrike" kern="0" cap="none" spc="0" normalizeH="0" baseline="0" noProof="0" dirty="0">
                <a:ln>
                  <a:noFill/>
                </a:ln>
                <a:solidFill>
                  <a:sysClr val="window" lastClr="FFFFFF"/>
                </a:solidFill>
                <a:effectLst/>
                <a:uLnTx/>
                <a:uFillTx/>
              </a:rPr>
              <a:t>www.1ppt.com/powerpoint/      </a:t>
            </a:r>
          </a:p>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ysClr val="window" lastClr="FFFFFF"/>
                </a:solidFill>
                <a:effectLst/>
                <a:uLnTx/>
                <a:uFillTx/>
              </a:rPr>
              <a:t>Word</a:t>
            </a:r>
            <a:r>
              <a:rPr kumimoji="0" lang="zh-CN" altLang="en-US" sz="100" b="0" i="0" u="none" strike="noStrike" kern="0" cap="none" spc="0" normalizeH="0" baseline="0" noProof="0" dirty="0">
                <a:ln>
                  <a:noFill/>
                </a:ln>
                <a:solidFill>
                  <a:sysClr val="window" lastClr="FFFFFF"/>
                </a:solidFill>
                <a:effectLst/>
                <a:uLnTx/>
                <a:uFillTx/>
              </a:rPr>
              <a:t>教程： </a:t>
            </a:r>
            <a:r>
              <a:rPr kumimoji="0" lang="en-US" altLang="zh-CN" sz="100" b="0" i="0" u="none" strike="noStrike" kern="0" cap="none" spc="0" normalizeH="0" baseline="0" noProof="0" dirty="0">
                <a:ln>
                  <a:noFill/>
                </a:ln>
                <a:solidFill>
                  <a:sysClr val="window" lastClr="FFFFFF"/>
                </a:solidFill>
                <a:effectLst/>
                <a:uLnTx/>
                <a:uFillTx/>
              </a:rPr>
              <a:t>www.1ppt.com/word/              Excel</a:t>
            </a:r>
            <a:r>
              <a:rPr kumimoji="0" lang="zh-CN" altLang="en-US" sz="100" b="0" i="0" u="none" strike="noStrike" kern="0" cap="none" spc="0" normalizeH="0" baseline="0" noProof="0" dirty="0">
                <a:ln>
                  <a:noFill/>
                </a:ln>
                <a:solidFill>
                  <a:sysClr val="window" lastClr="FFFFFF"/>
                </a:solidFill>
                <a:effectLst/>
                <a:uLnTx/>
                <a:uFillTx/>
              </a:rPr>
              <a:t>教程：</a:t>
            </a:r>
            <a:r>
              <a:rPr kumimoji="0" lang="en-US" altLang="zh-CN" sz="100" b="0" i="0" u="none" strike="noStrike" kern="0" cap="none" spc="0" normalizeH="0" baseline="0" noProof="0" dirty="0">
                <a:ln>
                  <a:noFill/>
                </a:ln>
                <a:solidFill>
                  <a:sysClr val="window" lastClr="FFFFFF"/>
                </a:solidFill>
                <a:effectLst/>
                <a:uLnTx/>
                <a:uFillTx/>
              </a:rPr>
              <a:t>www.1ppt.com/excel/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资料下载：</a:t>
            </a:r>
            <a:r>
              <a:rPr kumimoji="0" lang="en-US" altLang="zh-CN" sz="100" b="0" i="0" u="none" strike="noStrike" kern="0" cap="none" spc="0" normalizeH="0" baseline="0" noProof="0" dirty="0">
                <a:ln>
                  <a:noFill/>
                </a:ln>
                <a:solidFill>
                  <a:sysClr val="window" lastClr="FFFFFF"/>
                </a:solidFill>
                <a:effectLst/>
                <a:uLnTx/>
                <a:uFillTx/>
              </a:rPr>
              <a:t>www.1ppt.com/ziliao/                PPT</a:t>
            </a:r>
            <a:r>
              <a:rPr kumimoji="0" lang="zh-CN" altLang="en-US" sz="100" b="0" i="0" u="none" strike="noStrike" kern="0" cap="none" spc="0" normalizeH="0" baseline="0" noProof="0" dirty="0">
                <a:ln>
                  <a:noFill/>
                </a:ln>
                <a:solidFill>
                  <a:sysClr val="window" lastClr="FFFFFF"/>
                </a:solidFill>
                <a:effectLst/>
                <a:uLnTx/>
                <a:uFillTx/>
              </a:rPr>
              <a:t>课件下载：</a:t>
            </a:r>
            <a:r>
              <a:rPr kumimoji="0" lang="en-US" altLang="zh-CN" sz="100" b="0" i="0" u="none" strike="noStrike" kern="0" cap="none" spc="0" normalizeH="0" baseline="0" noProof="0" dirty="0">
                <a:ln>
                  <a:noFill/>
                </a:ln>
                <a:solidFill>
                  <a:sysClr val="window" lastClr="FFFFFF"/>
                </a:solidFill>
                <a:effectLst/>
                <a:uLnTx/>
                <a:uFillTx/>
              </a:rPr>
              <a:t>www.1ppt.com/kejian/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范文下载：</a:t>
            </a:r>
            <a:r>
              <a:rPr kumimoji="0" lang="en-US" altLang="zh-CN" sz="100" b="0" i="0" u="none" strike="noStrike" kern="0" cap="none" spc="0" normalizeH="0" baseline="0" noProof="0" dirty="0">
                <a:ln>
                  <a:noFill/>
                </a:ln>
                <a:solidFill>
                  <a:sysClr val="window" lastClr="FFFFFF"/>
                </a:solidFill>
                <a:effectLst/>
                <a:uLnTx/>
                <a:uFillTx/>
              </a:rPr>
              <a:t>www.1ppt.com/fanwen/             </a:t>
            </a:r>
            <a:r>
              <a:rPr kumimoji="0" lang="zh-CN" altLang="en-US" sz="100" b="0" i="0" u="none" strike="noStrike" kern="0" cap="none" spc="0" normalizeH="0" baseline="0" noProof="0" dirty="0">
                <a:ln>
                  <a:noFill/>
                </a:ln>
                <a:solidFill>
                  <a:sysClr val="window" lastClr="FFFFFF"/>
                </a:solidFill>
                <a:effectLst/>
                <a:uLnTx/>
                <a:uFillTx/>
              </a:rPr>
              <a:t>试卷下载：</a:t>
            </a:r>
            <a:r>
              <a:rPr kumimoji="0" lang="en-US" altLang="zh-CN" sz="100" b="0" i="0" u="none" strike="noStrike" kern="0" cap="none" spc="0" normalizeH="0" baseline="0" noProof="0" dirty="0">
                <a:ln>
                  <a:noFill/>
                </a:ln>
                <a:solidFill>
                  <a:sysClr val="window" lastClr="FFFFFF"/>
                </a:solidFill>
                <a:effectLst/>
                <a:uLnTx/>
                <a:uFillTx/>
              </a:rPr>
              <a:t>www.1ppt.com/shiti/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教案下载：</a:t>
            </a:r>
            <a:r>
              <a:rPr kumimoji="0" lang="en-US" altLang="zh-CN" sz="100" b="0" i="0" u="none" strike="noStrike" kern="0" cap="none" spc="0" normalizeH="0" baseline="0" noProof="0" dirty="0">
                <a:ln>
                  <a:noFill/>
                </a:ln>
                <a:solidFill>
                  <a:sysClr val="window" lastClr="FFFFFF"/>
                </a:solidFill>
                <a:effectLst/>
                <a:uLnTx/>
                <a:uFillTx/>
              </a:rPr>
              <a:t>www.1ppt.com/jiaoan/        PPT</a:t>
            </a:r>
            <a:r>
              <a:rPr kumimoji="0" lang="zh-CN" altLang="en-US" sz="100" b="0" i="0" u="none" strike="noStrike" kern="0" cap="none" spc="0" normalizeH="0" baseline="0" noProof="0" dirty="0">
                <a:ln>
                  <a:noFill/>
                </a:ln>
                <a:solidFill>
                  <a:sysClr val="window" lastClr="FFFFFF"/>
                </a:solidFill>
                <a:effectLst/>
                <a:uLnTx/>
                <a:uFillTx/>
              </a:rPr>
              <a:t>论坛：</a:t>
            </a:r>
            <a:r>
              <a:rPr kumimoji="0" lang="en-US" altLang="zh-CN" sz="100" b="0" i="0" u="none" strike="noStrike" kern="0" cap="none" spc="0" normalizeH="0" baseline="0" noProof="0" dirty="0">
                <a:ln>
                  <a:noFill/>
                </a:ln>
                <a:solidFill>
                  <a:sysClr val="window" lastClr="FFFFFF"/>
                </a:solidFill>
                <a:effectLst/>
                <a:uLnTx/>
                <a:uFillTx/>
              </a:rPr>
              <a:t>www.1ppt.cn</a:t>
            </a:r>
          </a:p>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ysClr val="window" lastClr="FFFFFF"/>
                </a:solidFill>
                <a:effectLst/>
                <a:uLnTx/>
                <a:uFillTx/>
              </a:rPr>
              <a:t> </a:t>
            </a:r>
            <a:endParaRPr kumimoji="0" lang="zh-CN" altLang="en-US" sz="100" b="0" i="0" u="none" strike="noStrike" kern="0" cap="none" spc="0" normalizeH="0" baseline="0" noProof="0" dirty="0">
              <a:ln>
                <a:noFill/>
              </a:ln>
              <a:solidFill>
                <a:sysClr val="window" lastClr="FFFFFF"/>
              </a:solidFill>
              <a:effectLst/>
              <a:uLnTx/>
              <a:uFillTx/>
            </a:endParaRPr>
          </a:p>
        </p:txBody>
      </p:sp>
      <p:sp>
        <p:nvSpPr>
          <p:cNvPr id="6" name="TextBox 50"/>
          <p:cNvSpPr txBox="1"/>
          <p:nvPr/>
        </p:nvSpPr>
        <p:spPr>
          <a:xfrm>
            <a:off x="265176" y="2578420"/>
            <a:ext cx="11487142" cy="461665"/>
          </a:xfrm>
          <a:prstGeom prst="rect">
            <a:avLst/>
          </a:prstGeom>
          <a:noFill/>
        </p:spPr>
        <p:txBody>
          <a:bodyPr wrap="square" rtlCol="0">
            <a:spAutoFit/>
          </a:bodyPr>
          <a:lstStyle/>
          <a:p>
            <a:pPr marL="342900" indent="-342900">
              <a:buFont typeface="Wingdings" pitchFamily="2" charset="2"/>
              <a:buChar char="Ø"/>
            </a:pPr>
            <a:r>
              <a:rPr lang="en-US" altLang="zh-CN" sz="2400" b="1" dirty="0">
                <a:latin typeface="仿宋" panose="02010609060101010101" pitchFamily="49" charset="-122"/>
                <a:ea typeface="仿宋" panose="02010609060101010101" pitchFamily="49" charset="-122"/>
                <a:cs typeface="+mn-ea"/>
                <a:sym typeface="+mn-lt"/>
              </a:rPr>
              <a:t>http://</a:t>
            </a:r>
            <a:r>
              <a:rPr lang="en-US" altLang="zh-CN" sz="2400" b="1" dirty="0" err="1">
                <a:latin typeface="仿宋" panose="02010609060101010101" pitchFamily="49" charset="-122"/>
                <a:ea typeface="仿宋" panose="02010609060101010101" pitchFamily="49" charset="-122"/>
                <a:cs typeface="+mn-ea"/>
                <a:sym typeface="+mn-lt"/>
              </a:rPr>
              <a:t>www.infoq.com</a:t>
            </a:r>
            <a:r>
              <a:rPr lang="en-US" altLang="zh-CN" sz="2400" b="1" dirty="0">
                <a:latin typeface="仿宋" panose="02010609060101010101" pitchFamily="49" charset="-122"/>
                <a:ea typeface="仿宋" panose="02010609060101010101" pitchFamily="49" charset="-122"/>
                <a:cs typeface="+mn-ea"/>
                <a:sym typeface="+mn-lt"/>
              </a:rPr>
              <a:t>/</a:t>
            </a:r>
            <a:r>
              <a:rPr lang="en-US" altLang="zh-CN" sz="2400" b="1" dirty="0" err="1">
                <a:latin typeface="仿宋" panose="02010609060101010101" pitchFamily="49" charset="-122"/>
                <a:ea typeface="仿宋" panose="02010609060101010101" pitchFamily="49" charset="-122"/>
                <a:cs typeface="+mn-ea"/>
                <a:sym typeface="+mn-lt"/>
              </a:rPr>
              <a:t>cn</a:t>
            </a:r>
            <a:r>
              <a:rPr lang="en-US" altLang="zh-CN" sz="2400" b="1" dirty="0">
                <a:latin typeface="仿宋" panose="02010609060101010101" pitchFamily="49" charset="-122"/>
                <a:ea typeface="仿宋" panose="02010609060101010101" pitchFamily="49" charset="-122"/>
                <a:cs typeface="+mn-ea"/>
                <a:sym typeface="+mn-lt"/>
              </a:rPr>
              <a:t>/articles/java-memory-model-4</a:t>
            </a:r>
          </a:p>
        </p:txBody>
      </p:sp>
      <p:pic>
        <p:nvPicPr>
          <p:cNvPr id="3" name="图片 2">
            <a:extLst>
              <a:ext uri="{FF2B5EF4-FFF2-40B4-BE49-F238E27FC236}">
                <a16:creationId xmlns:a16="http://schemas.microsoft.com/office/drawing/2014/main" id="{FDDA9B28-8B7F-F94A-978D-5C83F4795C45}"/>
              </a:ext>
            </a:extLst>
          </p:cNvPr>
          <p:cNvPicPr>
            <a:picLocks noChangeAspect="1"/>
          </p:cNvPicPr>
          <p:nvPr/>
        </p:nvPicPr>
        <p:blipFill>
          <a:blip r:embed="rId2"/>
          <a:stretch>
            <a:fillRect/>
          </a:stretch>
        </p:blipFill>
        <p:spPr>
          <a:xfrm>
            <a:off x="265176" y="328467"/>
            <a:ext cx="1378622" cy="697234"/>
          </a:xfrm>
          <a:prstGeom prst="rect">
            <a:avLst/>
          </a:prstGeom>
        </p:spPr>
      </p:pic>
    </p:spTree>
    <p:extLst>
      <p:ext uri="{BB962C8B-B14F-4D97-AF65-F5344CB8AC3E}">
        <p14:creationId xmlns:p14="http://schemas.microsoft.com/office/powerpoint/2010/main" val="1932561534"/>
      </p:ext>
    </p:extLst>
  </p:cSld>
  <p:clrMapOvr>
    <a:masterClrMapping/>
  </p:clrMapOvr>
  <p:transition spd="slow">
    <p:wipe/>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 name="TextBox 50"/>
          <p:cNvSpPr txBox="1"/>
          <p:nvPr/>
        </p:nvSpPr>
        <p:spPr>
          <a:xfrm>
            <a:off x="1810512" y="502481"/>
            <a:ext cx="9416459" cy="523220"/>
          </a:xfrm>
          <a:prstGeom prst="rect">
            <a:avLst/>
          </a:prstGeom>
          <a:noFill/>
        </p:spPr>
        <p:txBody>
          <a:bodyPr wrap="square" rtlCol="0">
            <a:spAutoFit/>
          </a:bodyPr>
          <a:lstStyle/>
          <a:p>
            <a:r>
              <a:rPr lang="en-US" altLang="zh-Hans" sz="2800" b="1" dirty="0">
                <a:solidFill>
                  <a:srgbClr val="7030A0"/>
                </a:solidFill>
                <a:latin typeface="仿宋" panose="02010609060101010101" pitchFamily="49" charset="-122"/>
                <a:ea typeface="仿宋" panose="02010609060101010101" pitchFamily="49" charset="-122"/>
                <a:cs typeface="+mn-ea"/>
                <a:sym typeface="+mn-lt"/>
              </a:rPr>
              <a:t>atomic</a:t>
            </a:r>
            <a:endParaRPr lang="en-US" altLang="zh-CN" sz="2800" b="1" dirty="0">
              <a:solidFill>
                <a:srgbClr val="7030A0"/>
              </a:solidFill>
              <a:latin typeface="仿宋" panose="02010609060101010101" pitchFamily="49" charset="-122"/>
              <a:ea typeface="仿宋" panose="02010609060101010101" pitchFamily="49" charset="-122"/>
              <a:cs typeface="+mn-ea"/>
              <a:sym typeface="+mn-lt"/>
            </a:endParaRPr>
          </a:p>
        </p:txBody>
      </p:sp>
      <p:sp>
        <p:nvSpPr>
          <p:cNvPr id="63" name="矩形 62"/>
          <p:cNvSpPr/>
          <p:nvPr/>
        </p:nvSpPr>
        <p:spPr>
          <a:xfrm>
            <a:off x="0" y="6624130"/>
            <a:ext cx="775136" cy="230832"/>
          </a:xfrm>
          <a:prstGeom prst="rect">
            <a:avLst/>
          </a:prstGeom>
        </p:spPr>
        <p:txBody>
          <a:bodyPr wrap="squar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模板下载：</a:t>
            </a:r>
            <a:r>
              <a:rPr kumimoji="0" lang="en-US" altLang="zh-CN" sz="100" b="0" i="0" u="none" strike="noStrike" kern="0" cap="none" spc="0" normalizeH="0" baseline="0" noProof="0" dirty="0">
                <a:ln>
                  <a:noFill/>
                </a:ln>
                <a:solidFill>
                  <a:sysClr val="window" lastClr="FFFFFF"/>
                </a:solidFill>
                <a:effectLst/>
                <a:uLnTx/>
                <a:uFillTx/>
              </a:rPr>
              <a:t>www.1ppt.com/moban/     </a:t>
            </a:r>
            <a:r>
              <a:rPr kumimoji="0" lang="zh-CN" altLang="en-US" sz="100" b="0" i="0" u="none" strike="noStrike" kern="0" cap="none" spc="0" normalizeH="0" baseline="0" noProof="0" dirty="0">
                <a:ln>
                  <a:noFill/>
                </a:ln>
                <a:solidFill>
                  <a:sysClr val="window" lastClr="FFFFFF"/>
                </a:solidFill>
                <a:effectLst/>
                <a:uLnTx/>
                <a:uFillTx/>
              </a:rPr>
              <a:t>行业</a:t>
            </a: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模板：</a:t>
            </a:r>
            <a:r>
              <a:rPr kumimoji="0" lang="en-US" altLang="zh-CN" sz="100" b="0" i="0" u="none" strike="noStrike" kern="0" cap="none" spc="0" normalizeH="0" baseline="0" noProof="0" dirty="0">
                <a:ln>
                  <a:noFill/>
                </a:ln>
                <a:solidFill>
                  <a:sysClr val="window" lastClr="FFFFFF"/>
                </a:solidFill>
                <a:effectLst/>
                <a:uLnTx/>
                <a:uFillTx/>
              </a:rPr>
              <a:t>www.1ppt.com/hangye/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节日</a:t>
            </a: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模板：</a:t>
            </a:r>
            <a:r>
              <a:rPr kumimoji="0" lang="en-US" altLang="zh-CN" sz="100" b="0" i="0" u="none" strike="noStrike" kern="0" cap="none" spc="0" normalizeH="0" baseline="0" noProof="0" dirty="0">
                <a:ln>
                  <a:noFill/>
                </a:ln>
                <a:solidFill>
                  <a:sysClr val="window" lastClr="FFFFFF"/>
                </a:solidFill>
                <a:effectLst/>
                <a:uLnTx/>
                <a:uFillTx/>
              </a:rPr>
              <a:t>www.1ppt.com/jieri/           PPT</a:t>
            </a:r>
            <a:r>
              <a:rPr kumimoji="0" lang="zh-CN" altLang="en-US" sz="100" b="0" i="0" u="none" strike="noStrike" kern="0" cap="none" spc="0" normalizeH="0" baseline="0" noProof="0" dirty="0">
                <a:ln>
                  <a:noFill/>
                </a:ln>
                <a:solidFill>
                  <a:sysClr val="window" lastClr="FFFFFF"/>
                </a:solidFill>
                <a:effectLst/>
                <a:uLnTx/>
                <a:uFillTx/>
              </a:rPr>
              <a:t>素材下载：</a:t>
            </a:r>
            <a:r>
              <a:rPr kumimoji="0" lang="en-US" altLang="zh-CN" sz="100" b="0" i="0" u="none" strike="noStrike" kern="0" cap="none" spc="0" normalizeH="0" baseline="0" noProof="0" dirty="0">
                <a:ln>
                  <a:noFill/>
                </a:ln>
                <a:solidFill>
                  <a:sysClr val="window" lastClr="FFFFFF"/>
                </a:solidFill>
                <a:effectLst/>
                <a:uLnTx/>
                <a:uFillTx/>
              </a:rPr>
              <a:t>www.1ppt.com/sucai/</a:t>
            </a:r>
          </a:p>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背景图片：</a:t>
            </a:r>
            <a:r>
              <a:rPr kumimoji="0" lang="en-US" altLang="zh-CN" sz="100" b="0" i="0" u="none" strike="noStrike" kern="0" cap="none" spc="0" normalizeH="0" baseline="0" noProof="0" dirty="0">
                <a:ln>
                  <a:noFill/>
                </a:ln>
                <a:solidFill>
                  <a:sysClr val="window" lastClr="FFFFFF"/>
                </a:solidFill>
                <a:effectLst/>
                <a:uLnTx/>
                <a:uFillTx/>
              </a:rPr>
              <a:t>www.1ppt.com/beijing/      PPT</a:t>
            </a:r>
            <a:r>
              <a:rPr kumimoji="0" lang="zh-CN" altLang="en-US" sz="100" b="0" i="0" u="none" strike="noStrike" kern="0" cap="none" spc="0" normalizeH="0" baseline="0" noProof="0" dirty="0">
                <a:ln>
                  <a:noFill/>
                </a:ln>
                <a:solidFill>
                  <a:sysClr val="window" lastClr="FFFFFF"/>
                </a:solidFill>
                <a:effectLst/>
                <a:uLnTx/>
                <a:uFillTx/>
              </a:rPr>
              <a:t>图表下载：</a:t>
            </a:r>
            <a:r>
              <a:rPr kumimoji="0" lang="en-US" altLang="zh-CN" sz="100" b="0" i="0" u="none" strike="noStrike" kern="0" cap="none" spc="0" normalizeH="0" baseline="0" noProof="0" dirty="0">
                <a:ln>
                  <a:noFill/>
                </a:ln>
                <a:solidFill>
                  <a:sysClr val="window" lastClr="FFFFFF"/>
                </a:solidFill>
                <a:effectLst/>
                <a:uLnTx/>
                <a:uFillTx/>
              </a:rPr>
              <a:t>www.1ppt.com/tubiao/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优秀</a:t>
            </a: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下载：</a:t>
            </a:r>
            <a:r>
              <a:rPr kumimoji="0" lang="en-US" altLang="zh-CN" sz="100" b="0" i="0" u="none" strike="noStrike" kern="0" cap="none" spc="0" normalizeH="0" baseline="0" noProof="0" dirty="0">
                <a:ln>
                  <a:noFill/>
                </a:ln>
                <a:solidFill>
                  <a:sysClr val="window" lastClr="FFFFFF"/>
                </a:solidFill>
                <a:effectLst/>
                <a:uLnTx/>
                <a:uFillTx/>
              </a:rPr>
              <a:t>www.1ppt.com/xiazai/        PPT</a:t>
            </a:r>
            <a:r>
              <a:rPr kumimoji="0" lang="zh-CN" altLang="en-US" sz="100" b="0" i="0" u="none" strike="noStrike" kern="0" cap="none" spc="0" normalizeH="0" baseline="0" noProof="0" dirty="0">
                <a:ln>
                  <a:noFill/>
                </a:ln>
                <a:solidFill>
                  <a:sysClr val="window" lastClr="FFFFFF"/>
                </a:solidFill>
                <a:effectLst/>
                <a:uLnTx/>
                <a:uFillTx/>
              </a:rPr>
              <a:t>教程： </a:t>
            </a:r>
            <a:r>
              <a:rPr kumimoji="0" lang="en-US" altLang="zh-CN" sz="100" b="0" i="0" u="none" strike="noStrike" kern="0" cap="none" spc="0" normalizeH="0" baseline="0" noProof="0" dirty="0">
                <a:ln>
                  <a:noFill/>
                </a:ln>
                <a:solidFill>
                  <a:sysClr val="window" lastClr="FFFFFF"/>
                </a:solidFill>
                <a:effectLst/>
                <a:uLnTx/>
                <a:uFillTx/>
              </a:rPr>
              <a:t>www.1ppt.com/powerpoint/      </a:t>
            </a:r>
          </a:p>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ysClr val="window" lastClr="FFFFFF"/>
                </a:solidFill>
                <a:effectLst/>
                <a:uLnTx/>
                <a:uFillTx/>
              </a:rPr>
              <a:t>Word</a:t>
            </a:r>
            <a:r>
              <a:rPr kumimoji="0" lang="zh-CN" altLang="en-US" sz="100" b="0" i="0" u="none" strike="noStrike" kern="0" cap="none" spc="0" normalizeH="0" baseline="0" noProof="0" dirty="0">
                <a:ln>
                  <a:noFill/>
                </a:ln>
                <a:solidFill>
                  <a:sysClr val="window" lastClr="FFFFFF"/>
                </a:solidFill>
                <a:effectLst/>
                <a:uLnTx/>
                <a:uFillTx/>
              </a:rPr>
              <a:t>教程： </a:t>
            </a:r>
            <a:r>
              <a:rPr kumimoji="0" lang="en-US" altLang="zh-CN" sz="100" b="0" i="0" u="none" strike="noStrike" kern="0" cap="none" spc="0" normalizeH="0" baseline="0" noProof="0" dirty="0">
                <a:ln>
                  <a:noFill/>
                </a:ln>
                <a:solidFill>
                  <a:sysClr val="window" lastClr="FFFFFF"/>
                </a:solidFill>
                <a:effectLst/>
                <a:uLnTx/>
                <a:uFillTx/>
              </a:rPr>
              <a:t>www.1ppt.com/word/              Excel</a:t>
            </a:r>
            <a:r>
              <a:rPr kumimoji="0" lang="zh-CN" altLang="en-US" sz="100" b="0" i="0" u="none" strike="noStrike" kern="0" cap="none" spc="0" normalizeH="0" baseline="0" noProof="0" dirty="0">
                <a:ln>
                  <a:noFill/>
                </a:ln>
                <a:solidFill>
                  <a:sysClr val="window" lastClr="FFFFFF"/>
                </a:solidFill>
                <a:effectLst/>
                <a:uLnTx/>
                <a:uFillTx/>
              </a:rPr>
              <a:t>教程：</a:t>
            </a:r>
            <a:r>
              <a:rPr kumimoji="0" lang="en-US" altLang="zh-CN" sz="100" b="0" i="0" u="none" strike="noStrike" kern="0" cap="none" spc="0" normalizeH="0" baseline="0" noProof="0" dirty="0">
                <a:ln>
                  <a:noFill/>
                </a:ln>
                <a:solidFill>
                  <a:sysClr val="window" lastClr="FFFFFF"/>
                </a:solidFill>
                <a:effectLst/>
                <a:uLnTx/>
                <a:uFillTx/>
              </a:rPr>
              <a:t>www.1ppt.com/excel/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资料下载：</a:t>
            </a:r>
            <a:r>
              <a:rPr kumimoji="0" lang="en-US" altLang="zh-CN" sz="100" b="0" i="0" u="none" strike="noStrike" kern="0" cap="none" spc="0" normalizeH="0" baseline="0" noProof="0" dirty="0">
                <a:ln>
                  <a:noFill/>
                </a:ln>
                <a:solidFill>
                  <a:sysClr val="window" lastClr="FFFFFF"/>
                </a:solidFill>
                <a:effectLst/>
                <a:uLnTx/>
                <a:uFillTx/>
              </a:rPr>
              <a:t>www.1ppt.com/ziliao/                PPT</a:t>
            </a:r>
            <a:r>
              <a:rPr kumimoji="0" lang="zh-CN" altLang="en-US" sz="100" b="0" i="0" u="none" strike="noStrike" kern="0" cap="none" spc="0" normalizeH="0" baseline="0" noProof="0" dirty="0">
                <a:ln>
                  <a:noFill/>
                </a:ln>
                <a:solidFill>
                  <a:sysClr val="window" lastClr="FFFFFF"/>
                </a:solidFill>
                <a:effectLst/>
                <a:uLnTx/>
                <a:uFillTx/>
              </a:rPr>
              <a:t>课件下载：</a:t>
            </a:r>
            <a:r>
              <a:rPr kumimoji="0" lang="en-US" altLang="zh-CN" sz="100" b="0" i="0" u="none" strike="noStrike" kern="0" cap="none" spc="0" normalizeH="0" baseline="0" noProof="0" dirty="0">
                <a:ln>
                  <a:noFill/>
                </a:ln>
                <a:solidFill>
                  <a:sysClr val="window" lastClr="FFFFFF"/>
                </a:solidFill>
                <a:effectLst/>
                <a:uLnTx/>
                <a:uFillTx/>
              </a:rPr>
              <a:t>www.1ppt.com/kejian/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范文下载：</a:t>
            </a:r>
            <a:r>
              <a:rPr kumimoji="0" lang="en-US" altLang="zh-CN" sz="100" b="0" i="0" u="none" strike="noStrike" kern="0" cap="none" spc="0" normalizeH="0" baseline="0" noProof="0" dirty="0">
                <a:ln>
                  <a:noFill/>
                </a:ln>
                <a:solidFill>
                  <a:sysClr val="window" lastClr="FFFFFF"/>
                </a:solidFill>
                <a:effectLst/>
                <a:uLnTx/>
                <a:uFillTx/>
              </a:rPr>
              <a:t>www.1ppt.com/fanwen/             </a:t>
            </a:r>
            <a:r>
              <a:rPr kumimoji="0" lang="zh-CN" altLang="en-US" sz="100" b="0" i="0" u="none" strike="noStrike" kern="0" cap="none" spc="0" normalizeH="0" baseline="0" noProof="0" dirty="0">
                <a:ln>
                  <a:noFill/>
                </a:ln>
                <a:solidFill>
                  <a:sysClr val="window" lastClr="FFFFFF"/>
                </a:solidFill>
                <a:effectLst/>
                <a:uLnTx/>
                <a:uFillTx/>
              </a:rPr>
              <a:t>试卷下载：</a:t>
            </a:r>
            <a:r>
              <a:rPr kumimoji="0" lang="en-US" altLang="zh-CN" sz="100" b="0" i="0" u="none" strike="noStrike" kern="0" cap="none" spc="0" normalizeH="0" baseline="0" noProof="0" dirty="0">
                <a:ln>
                  <a:noFill/>
                </a:ln>
                <a:solidFill>
                  <a:sysClr val="window" lastClr="FFFFFF"/>
                </a:solidFill>
                <a:effectLst/>
                <a:uLnTx/>
                <a:uFillTx/>
              </a:rPr>
              <a:t>www.1ppt.com/shiti/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教案下载：</a:t>
            </a:r>
            <a:r>
              <a:rPr kumimoji="0" lang="en-US" altLang="zh-CN" sz="100" b="0" i="0" u="none" strike="noStrike" kern="0" cap="none" spc="0" normalizeH="0" baseline="0" noProof="0" dirty="0">
                <a:ln>
                  <a:noFill/>
                </a:ln>
                <a:solidFill>
                  <a:sysClr val="window" lastClr="FFFFFF"/>
                </a:solidFill>
                <a:effectLst/>
                <a:uLnTx/>
                <a:uFillTx/>
              </a:rPr>
              <a:t>www.1ppt.com/jiaoan/        PPT</a:t>
            </a:r>
            <a:r>
              <a:rPr kumimoji="0" lang="zh-CN" altLang="en-US" sz="100" b="0" i="0" u="none" strike="noStrike" kern="0" cap="none" spc="0" normalizeH="0" baseline="0" noProof="0" dirty="0">
                <a:ln>
                  <a:noFill/>
                </a:ln>
                <a:solidFill>
                  <a:sysClr val="window" lastClr="FFFFFF"/>
                </a:solidFill>
                <a:effectLst/>
                <a:uLnTx/>
                <a:uFillTx/>
              </a:rPr>
              <a:t>论坛：</a:t>
            </a:r>
            <a:r>
              <a:rPr kumimoji="0" lang="en-US" altLang="zh-CN" sz="100" b="0" i="0" u="none" strike="noStrike" kern="0" cap="none" spc="0" normalizeH="0" baseline="0" noProof="0" dirty="0">
                <a:ln>
                  <a:noFill/>
                </a:ln>
                <a:solidFill>
                  <a:sysClr val="window" lastClr="FFFFFF"/>
                </a:solidFill>
                <a:effectLst/>
                <a:uLnTx/>
                <a:uFillTx/>
              </a:rPr>
              <a:t>www.1ppt.cn</a:t>
            </a:r>
          </a:p>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ysClr val="window" lastClr="FFFFFF"/>
                </a:solidFill>
                <a:effectLst/>
                <a:uLnTx/>
                <a:uFillTx/>
              </a:rPr>
              <a:t> </a:t>
            </a:r>
            <a:endParaRPr kumimoji="0" lang="zh-CN" altLang="en-US" sz="100" b="0" i="0" u="none" strike="noStrike" kern="0" cap="none" spc="0" normalizeH="0" baseline="0" noProof="0" dirty="0">
              <a:ln>
                <a:noFill/>
              </a:ln>
              <a:solidFill>
                <a:sysClr val="window" lastClr="FFFFFF"/>
              </a:solidFill>
              <a:effectLst/>
              <a:uLnTx/>
              <a:uFillTx/>
            </a:endParaRPr>
          </a:p>
        </p:txBody>
      </p:sp>
      <p:pic>
        <p:nvPicPr>
          <p:cNvPr id="3" name="图片 2">
            <a:extLst>
              <a:ext uri="{FF2B5EF4-FFF2-40B4-BE49-F238E27FC236}">
                <a16:creationId xmlns:a16="http://schemas.microsoft.com/office/drawing/2014/main" id="{FDDA9B28-8B7F-F94A-978D-5C83F4795C45}"/>
              </a:ext>
            </a:extLst>
          </p:cNvPr>
          <p:cNvPicPr>
            <a:picLocks noChangeAspect="1"/>
          </p:cNvPicPr>
          <p:nvPr/>
        </p:nvPicPr>
        <p:blipFill>
          <a:blip r:embed="rId2"/>
          <a:stretch>
            <a:fillRect/>
          </a:stretch>
        </p:blipFill>
        <p:spPr>
          <a:xfrm>
            <a:off x="265176" y="328467"/>
            <a:ext cx="1378622" cy="697234"/>
          </a:xfrm>
          <a:prstGeom prst="rect">
            <a:avLst/>
          </a:prstGeom>
        </p:spPr>
      </p:pic>
      <p:sp>
        <p:nvSpPr>
          <p:cNvPr id="7" name="TextBox 50">
            <a:extLst>
              <a:ext uri="{FF2B5EF4-FFF2-40B4-BE49-F238E27FC236}">
                <a16:creationId xmlns:a16="http://schemas.microsoft.com/office/drawing/2014/main" id="{C118F870-2B6E-F247-8BFA-F9D64294A1FE}"/>
              </a:ext>
            </a:extLst>
          </p:cNvPr>
          <p:cNvSpPr txBox="1"/>
          <p:nvPr/>
        </p:nvSpPr>
        <p:spPr>
          <a:xfrm>
            <a:off x="265176" y="1343387"/>
            <a:ext cx="11487142" cy="1569660"/>
          </a:xfrm>
          <a:prstGeom prst="rect">
            <a:avLst/>
          </a:prstGeom>
          <a:noFill/>
        </p:spPr>
        <p:txBody>
          <a:bodyPr wrap="square" rtlCol="0">
            <a:spAutoFit/>
          </a:bodyPr>
          <a:lstStyle/>
          <a:p>
            <a:pPr marL="342900" indent="-342900">
              <a:buFont typeface="Wingdings" pitchFamily="2" charset="2"/>
              <a:buChar char="Ø"/>
            </a:pPr>
            <a:r>
              <a:rPr lang="zh-Hans" altLang="en-US" sz="2400" b="1" dirty="0">
                <a:latin typeface="仿宋" panose="02010609060101010101" pitchFamily="49" charset="-122"/>
                <a:ea typeface="仿宋" panose="02010609060101010101" pitchFamily="49" charset="-122"/>
                <a:cs typeface="+mn-ea"/>
                <a:sym typeface="+mn-lt"/>
              </a:rPr>
              <a:t>基本类型</a:t>
            </a:r>
            <a:endParaRPr lang="en-US" altLang="zh-Hans" sz="2400" b="1" dirty="0">
              <a:latin typeface="仿宋" panose="02010609060101010101" pitchFamily="49" charset="-122"/>
              <a:ea typeface="仿宋" panose="02010609060101010101" pitchFamily="49" charset="-122"/>
              <a:cs typeface="+mn-ea"/>
              <a:sym typeface="+mn-lt"/>
            </a:endParaRPr>
          </a:p>
          <a:p>
            <a:pPr marL="342900" indent="-342900">
              <a:buFont typeface="Wingdings" pitchFamily="2" charset="2"/>
              <a:buChar char="Ø"/>
            </a:pPr>
            <a:r>
              <a:rPr lang="zh-Hans" altLang="en-US" sz="2400" b="1" dirty="0">
                <a:latin typeface="仿宋" panose="02010609060101010101" pitchFamily="49" charset="-122"/>
                <a:ea typeface="仿宋" panose="02010609060101010101" pitchFamily="49" charset="-122"/>
                <a:cs typeface="+mn-ea"/>
                <a:sym typeface="+mn-lt"/>
              </a:rPr>
              <a:t>数组</a:t>
            </a:r>
            <a:endParaRPr lang="en-US" altLang="zh-Hans" sz="2400" b="1" dirty="0">
              <a:latin typeface="仿宋" panose="02010609060101010101" pitchFamily="49" charset="-122"/>
              <a:ea typeface="仿宋" panose="02010609060101010101" pitchFamily="49" charset="-122"/>
              <a:cs typeface="+mn-ea"/>
              <a:sym typeface="+mn-lt"/>
            </a:endParaRPr>
          </a:p>
          <a:p>
            <a:pPr marL="342900" indent="-342900">
              <a:buFont typeface="Wingdings" pitchFamily="2" charset="2"/>
              <a:buChar char="Ø"/>
            </a:pPr>
            <a:r>
              <a:rPr lang="zh-Hans" altLang="en-US" sz="2400" b="1" dirty="0">
                <a:latin typeface="仿宋" panose="02010609060101010101" pitchFamily="49" charset="-122"/>
                <a:ea typeface="仿宋" panose="02010609060101010101" pitchFamily="49" charset="-122"/>
                <a:cs typeface="+mn-ea"/>
                <a:sym typeface="+mn-lt"/>
              </a:rPr>
              <a:t>引用类型</a:t>
            </a:r>
            <a:endParaRPr lang="en-US" altLang="zh-Hans" sz="2400" b="1" dirty="0">
              <a:latin typeface="仿宋" panose="02010609060101010101" pitchFamily="49" charset="-122"/>
              <a:ea typeface="仿宋" panose="02010609060101010101" pitchFamily="49" charset="-122"/>
              <a:cs typeface="+mn-ea"/>
              <a:sym typeface="+mn-lt"/>
            </a:endParaRPr>
          </a:p>
          <a:p>
            <a:pPr marL="342900" indent="-342900">
              <a:buFont typeface="Wingdings" pitchFamily="2" charset="2"/>
              <a:buChar char="Ø"/>
            </a:pPr>
            <a:r>
              <a:rPr lang="zh-Hans" altLang="en-US" sz="2400" b="1" dirty="0">
                <a:latin typeface="仿宋" panose="02010609060101010101" pitchFamily="49" charset="-122"/>
                <a:ea typeface="仿宋" panose="02010609060101010101" pitchFamily="49" charset="-122"/>
                <a:cs typeface="+mn-ea"/>
                <a:sym typeface="+mn-lt"/>
              </a:rPr>
              <a:t>字段类</a:t>
            </a:r>
            <a:endParaRPr lang="en-US" altLang="zh-Hans" sz="2400" b="1" dirty="0">
              <a:latin typeface="仿宋" panose="02010609060101010101" pitchFamily="49" charset="-122"/>
              <a:ea typeface="仿宋" panose="02010609060101010101" pitchFamily="49" charset="-122"/>
              <a:cs typeface="+mn-ea"/>
              <a:sym typeface="+mn-lt"/>
            </a:endParaRPr>
          </a:p>
        </p:txBody>
      </p:sp>
    </p:spTree>
    <p:extLst>
      <p:ext uri="{BB962C8B-B14F-4D97-AF65-F5344CB8AC3E}">
        <p14:creationId xmlns:p14="http://schemas.microsoft.com/office/powerpoint/2010/main" val="2380687995"/>
      </p:ext>
    </p:extLst>
  </p:cSld>
  <p:clrMapOvr>
    <a:masterClrMapping/>
  </p:clrMapOvr>
  <p:transition spd="slow">
    <p:wipe/>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 name="TextBox 50"/>
          <p:cNvSpPr txBox="1"/>
          <p:nvPr/>
        </p:nvSpPr>
        <p:spPr>
          <a:xfrm>
            <a:off x="1810512" y="502481"/>
            <a:ext cx="9416459" cy="523220"/>
          </a:xfrm>
          <a:prstGeom prst="rect">
            <a:avLst/>
          </a:prstGeom>
          <a:noFill/>
        </p:spPr>
        <p:txBody>
          <a:bodyPr wrap="square" rtlCol="0">
            <a:spAutoFit/>
          </a:bodyPr>
          <a:lstStyle/>
          <a:p>
            <a:r>
              <a:rPr lang="en-US" sz="2800" b="1" dirty="0">
                <a:solidFill>
                  <a:srgbClr val="7030A0"/>
                </a:solidFill>
                <a:latin typeface="仿宋" panose="02010609060101010101" pitchFamily="49" charset="-122"/>
                <a:ea typeface="仿宋" panose="02010609060101010101" pitchFamily="49" charset="-122"/>
                <a:cs typeface="+mn-ea"/>
                <a:sym typeface="+mn-lt"/>
              </a:rPr>
              <a:t>Concurrent Foundation</a:t>
            </a:r>
          </a:p>
        </p:txBody>
      </p:sp>
      <p:sp>
        <p:nvSpPr>
          <p:cNvPr id="63" name="矩形 62"/>
          <p:cNvSpPr/>
          <p:nvPr/>
        </p:nvSpPr>
        <p:spPr>
          <a:xfrm>
            <a:off x="0" y="6624130"/>
            <a:ext cx="775136" cy="230832"/>
          </a:xfrm>
          <a:prstGeom prst="rect">
            <a:avLst/>
          </a:prstGeom>
        </p:spPr>
        <p:txBody>
          <a:bodyPr wrap="squar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模板下载：</a:t>
            </a:r>
            <a:r>
              <a:rPr kumimoji="0" lang="en-US" altLang="zh-CN" sz="100" b="0" i="0" u="none" strike="noStrike" kern="0" cap="none" spc="0" normalizeH="0" baseline="0" noProof="0" dirty="0">
                <a:ln>
                  <a:noFill/>
                </a:ln>
                <a:solidFill>
                  <a:sysClr val="window" lastClr="FFFFFF"/>
                </a:solidFill>
                <a:effectLst/>
                <a:uLnTx/>
                <a:uFillTx/>
              </a:rPr>
              <a:t>www.1ppt.com/moban/     </a:t>
            </a:r>
            <a:r>
              <a:rPr kumimoji="0" lang="zh-CN" altLang="en-US" sz="100" b="0" i="0" u="none" strike="noStrike" kern="0" cap="none" spc="0" normalizeH="0" baseline="0" noProof="0" dirty="0">
                <a:ln>
                  <a:noFill/>
                </a:ln>
                <a:solidFill>
                  <a:sysClr val="window" lastClr="FFFFFF"/>
                </a:solidFill>
                <a:effectLst/>
                <a:uLnTx/>
                <a:uFillTx/>
              </a:rPr>
              <a:t>行业</a:t>
            </a: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模板：</a:t>
            </a:r>
            <a:r>
              <a:rPr kumimoji="0" lang="en-US" altLang="zh-CN" sz="100" b="0" i="0" u="none" strike="noStrike" kern="0" cap="none" spc="0" normalizeH="0" baseline="0" noProof="0" dirty="0">
                <a:ln>
                  <a:noFill/>
                </a:ln>
                <a:solidFill>
                  <a:sysClr val="window" lastClr="FFFFFF"/>
                </a:solidFill>
                <a:effectLst/>
                <a:uLnTx/>
                <a:uFillTx/>
              </a:rPr>
              <a:t>www.1ppt.com/hangye/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节日</a:t>
            </a: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模板：</a:t>
            </a:r>
            <a:r>
              <a:rPr kumimoji="0" lang="en-US" altLang="zh-CN" sz="100" b="0" i="0" u="none" strike="noStrike" kern="0" cap="none" spc="0" normalizeH="0" baseline="0" noProof="0" dirty="0">
                <a:ln>
                  <a:noFill/>
                </a:ln>
                <a:solidFill>
                  <a:sysClr val="window" lastClr="FFFFFF"/>
                </a:solidFill>
                <a:effectLst/>
                <a:uLnTx/>
                <a:uFillTx/>
              </a:rPr>
              <a:t>www.1ppt.com/jieri/           PPT</a:t>
            </a:r>
            <a:r>
              <a:rPr kumimoji="0" lang="zh-CN" altLang="en-US" sz="100" b="0" i="0" u="none" strike="noStrike" kern="0" cap="none" spc="0" normalizeH="0" baseline="0" noProof="0" dirty="0">
                <a:ln>
                  <a:noFill/>
                </a:ln>
                <a:solidFill>
                  <a:sysClr val="window" lastClr="FFFFFF"/>
                </a:solidFill>
                <a:effectLst/>
                <a:uLnTx/>
                <a:uFillTx/>
              </a:rPr>
              <a:t>素材下载：</a:t>
            </a:r>
            <a:r>
              <a:rPr kumimoji="0" lang="en-US" altLang="zh-CN" sz="100" b="0" i="0" u="none" strike="noStrike" kern="0" cap="none" spc="0" normalizeH="0" baseline="0" noProof="0" dirty="0">
                <a:ln>
                  <a:noFill/>
                </a:ln>
                <a:solidFill>
                  <a:sysClr val="window" lastClr="FFFFFF"/>
                </a:solidFill>
                <a:effectLst/>
                <a:uLnTx/>
                <a:uFillTx/>
              </a:rPr>
              <a:t>www.1ppt.com/sucai/</a:t>
            </a:r>
          </a:p>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背景图片：</a:t>
            </a:r>
            <a:r>
              <a:rPr kumimoji="0" lang="en-US" altLang="zh-CN" sz="100" b="0" i="0" u="none" strike="noStrike" kern="0" cap="none" spc="0" normalizeH="0" baseline="0" noProof="0" dirty="0">
                <a:ln>
                  <a:noFill/>
                </a:ln>
                <a:solidFill>
                  <a:sysClr val="window" lastClr="FFFFFF"/>
                </a:solidFill>
                <a:effectLst/>
                <a:uLnTx/>
                <a:uFillTx/>
              </a:rPr>
              <a:t>www.1ppt.com/beijing/      PPT</a:t>
            </a:r>
            <a:r>
              <a:rPr kumimoji="0" lang="zh-CN" altLang="en-US" sz="100" b="0" i="0" u="none" strike="noStrike" kern="0" cap="none" spc="0" normalizeH="0" baseline="0" noProof="0" dirty="0">
                <a:ln>
                  <a:noFill/>
                </a:ln>
                <a:solidFill>
                  <a:sysClr val="window" lastClr="FFFFFF"/>
                </a:solidFill>
                <a:effectLst/>
                <a:uLnTx/>
                <a:uFillTx/>
              </a:rPr>
              <a:t>图表下载：</a:t>
            </a:r>
            <a:r>
              <a:rPr kumimoji="0" lang="en-US" altLang="zh-CN" sz="100" b="0" i="0" u="none" strike="noStrike" kern="0" cap="none" spc="0" normalizeH="0" baseline="0" noProof="0" dirty="0">
                <a:ln>
                  <a:noFill/>
                </a:ln>
                <a:solidFill>
                  <a:sysClr val="window" lastClr="FFFFFF"/>
                </a:solidFill>
                <a:effectLst/>
                <a:uLnTx/>
                <a:uFillTx/>
              </a:rPr>
              <a:t>www.1ppt.com/tubiao/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优秀</a:t>
            </a: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下载：</a:t>
            </a:r>
            <a:r>
              <a:rPr kumimoji="0" lang="en-US" altLang="zh-CN" sz="100" b="0" i="0" u="none" strike="noStrike" kern="0" cap="none" spc="0" normalizeH="0" baseline="0" noProof="0" dirty="0">
                <a:ln>
                  <a:noFill/>
                </a:ln>
                <a:solidFill>
                  <a:sysClr val="window" lastClr="FFFFFF"/>
                </a:solidFill>
                <a:effectLst/>
                <a:uLnTx/>
                <a:uFillTx/>
              </a:rPr>
              <a:t>www.1ppt.com/xiazai/        PPT</a:t>
            </a:r>
            <a:r>
              <a:rPr kumimoji="0" lang="zh-CN" altLang="en-US" sz="100" b="0" i="0" u="none" strike="noStrike" kern="0" cap="none" spc="0" normalizeH="0" baseline="0" noProof="0" dirty="0">
                <a:ln>
                  <a:noFill/>
                </a:ln>
                <a:solidFill>
                  <a:sysClr val="window" lastClr="FFFFFF"/>
                </a:solidFill>
                <a:effectLst/>
                <a:uLnTx/>
                <a:uFillTx/>
              </a:rPr>
              <a:t>教程： </a:t>
            </a:r>
            <a:r>
              <a:rPr kumimoji="0" lang="en-US" altLang="zh-CN" sz="100" b="0" i="0" u="none" strike="noStrike" kern="0" cap="none" spc="0" normalizeH="0" baseline="0" noProof="0" dirty="0">
                <a:ln>
                  <a:noFill/>
                </a:ln>
                <a:solidFill>
                  <a:sysClr val="window" lastClr="FFFFFF"/>
                </a:solidFill>
                <a:effectLst/>
                <a:uLnTx/>
                <a:uFillTx/>
              </a:rPr>
              <a:t>www.1ppt.com/powerpoint/      </a:t>
            </a:r>
          </a:p>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ysClr val="window" lastClr="FFFFFF"/>
                </a:solidFill>
                <a:effectLst/>
                <a:uLnTx/>
                <a:uFillTx/>
              </a:rPr>
              <a:t>Word</a:t>
            </a:r>
            <a:r>
              <a:rPr kumimoji="0" lang="zh-CN" altLang="en-US" sz="100" b="0" i="0" u="none" strike="noStrike" kern="0" cap="none" spc="0" normalizeH="0" baseline="0" noProof="0" dirty="0">
                <a:ln>
                  <a:noFill/>
                </a:ln>
                <a:solidFill>
                  <a:sysClr val="window" lastClr="FFFFFF"/>
                </a:solidFill>
                <a:effectLst/>
                <a:uLnTx/>
                <a:uFillTx/>
              </a:rPr>
              <a:t>教程： </a:t>
            </a:r>
            <a:r>
              <a:rPr kumimoji="0" lang="en-US" altLang="zh-CN" sz="100" b="0" i="0" u="none" strike="noStrike" kern="0" cap="none" spc="0" normalizeH="0" baseline="0" noProof="0" dirty="0">
                <a:ln>
                  <a:noFill/>
                </a:ln>
                <a:solidFill>
                  <a:sysClr val="window" lastClr="FFFFFF"/>
                </a:solidFill>
                <a:effectLst/>
                <a:uLnTx/>
                <a:uFillTx/>
              </a:rPr>
              <a:t>www.1ppt.com/word/              Excel</a:t>
            </a:r>
            <a:r>
              <a:rPr kumimoji="0" lang="zh-CN" altLang="en-US" sz="100" b="0" i="0" u="none" strike="noStrike" kern="0" cap="none" spc="0" normalizeH="0" baseline="0" noProof="0" dirty="0">
                <a:ln>
                  <a:noFill/>
                </a:ln>
                <a:solidFill>
                  <a:sysClr val="window" lastClr="FFFFFF"/>
                </a:solidFill>
                <a:effectLst/>
                <a:uLnTx/>
                <a:uFillTx/>
              </a:rPr>
              <a:t>教程：</a:t>
            </a:r>
            <a:r>
              <a:rPr kumimoji="0" lang="en-US" altLang="zh-CN" sz="100" b="0" i="0" u="none" strike="noStrike" kern="0" cap="none" spc="0" normalizeH="0" baseline="0" noProof="0" dirty="0">
                <a:ln>
                  <a:noFill/>
                </a:ln>
                <a:solidFill>
                  <a:sysClr val="window" lastClr="FFFFFF"/>
                </a:solidFill>
                <a:effectLst/>
                <a:uLnTx/>
                <a:uFillTx/>
              </a:rPr>
              <a:t>www.1ppt.com/excel/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资料下载：</a:t>
            </a:r>
            <a:r>
              <a:rPr kumimoji="0" lang="en-US" altLang="zh-CN" sz="100" b="0" i="0" u="none" strike="noStrike" kern="0" cap="none" spc="0" normalizeH="0" baseline="0" noProof="0" dirty="0">
                <a:ln>
                  <a:noFill/>
                </a:ln>
                <a:solidFill>
                  <a:sysClr val="window" lastClr="FFFFFF"/>
                </a:solidFill>
                <a:effectLst/>
                <a:uLnTx/>
                <a:uFillTx/>
              </a:rPr>
              <a:t>www.1ppt.com/ziliao/                PPT</a:t>
            </a:r>
            <a:r>
              <a:rPr kumimoji="0" lang="zh-CN" altLang="en-US" sz="100" b="0" i="0" u="none" strike="noStrike" kern="0" cap="none" spc="0" normalizeH="0" baseline="0" noProof="0" dirty="0">
                <a:ln>
                  <a:noFill/>
                </a:ln>
                <a:solidFill>
                  <a:sysClr val="window" lastClr="FFFFFF"/>
                </a:solidFill>
                <a:effectLst/>
                <a:uLnTx/>
                <a:uFillTx/>
              </a:rPr>
              <a:t>课件下载：</a:t>
            </a:r>
            <a:r>
              <a:rPr kumimoji="0" lang="en-US" altLang="zh-CN" sz="100" b="0" i="0" u="none" strike="noStrike" kern="0" cap="none" spc="0" normalizeH="0" baseline="0" noProof="0" dirty="0">
                <a:ln>
                  <a:noFill/>
                </a:ln>
                <a:solidFill>
                  <a:sysClr val="window" lastClr="FFFFFF"/>
                </a:solidFill>
                <a:effectLst/>
                <a:uLnTx/>
                <a:uFillTx/>
              </a:rPr>
              <a:t>www.1ppt.com/kejian/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范文下载：</a:t>
            </a:r>
            <a:r>
              <a:rPr kumimoji="0" lang="en-US" altLang="zh-CN" sz="100" b="0" i="0" u="none" strike="noStrike" kern="0" cap="none" spc="0" normalizeH="0" baseline="0" noProof="0" dirty="0">
                <a:ln>
                  <a:noFill/>
                </a:ln>
                <a:solidFill>
                  <a:sysClr val="window" lastClr="FFFFFF"/>
                </a:solidFill>
                <a:effectLst/>
                <a:uLnTx/>
                <a:uFillTx/>
              </a:rPr>
              <a:t>www.1ppt.com/fanwen/             </a:t>
            </a:r>
            <a:r>
              <a:rPr kumimoji="0" lang="zh-CN" altLang="en-US" sz="100" b="0" i="0" u="none" strike="noStrike" kern="0" cap="none" spc="0" normalizeH="0" baseline="0" noProof="0" dirty="0">
                <a:ln>
                  <a:noFill/>
                </a:ln>
                <a:solidFill>
                  <a:sysClr val="window" lastClr="FFFFFF"/>
                </a:solidFill>
                <a:effectLst/>
                <a:uLnTx/>
                <a:uFillTx/>
              </a:rPr>
              <a:t>试卷下载：</a:t>
            </a:r>
            <a:r>
              <a:rPr kumimoji="0" lang="en-US" altLang="zh-CN" sz="100" b="0" i="0" u="none" strike="noStrike" kern="0" cap="none" spc="0" normalizeH="0" baseline="0" noProof="0" dirty="0">
                <a:ln>
                  <a:noFill/>
                </a:ln>
                <a:solidFill>
                  <a:sysClr val="window" lastClr="FFFFFF"/>
                </a:solidFill>
                <a:effectLst/>
                <a:uLnTx/>
                <a:uFillTx/>
              </a:rPr>
              <a:t>www.1ppt.com/shiti/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教案下载：</a:t>
            </a:r>
            <a:r>
              <a:rPr kumimoji="0" lang="en-US" altLang="zh-CN" sz="100" b="0" i="0" u="none" strike="noStrike" kern="0" cap="none" spc="0" normalizeH="0" baseline="0" noProof="0" dirty="0">
                <a:ln>
                  <a:noFill/>
                </a:ln>
                <a:solidFill>
                  <a:sysClr val="window" lastClr="FFFFFF"/>
                </a:solidFill>
                <a:effectLst/>
                <a:uLnTx/>
                <a:uFillTx/>
              </a:rPr>
              <a:t>www.1ppt.com/jiaoan/        PPT</a:t>
            </a:r>
            <a:r>
              <a:rPr kumimoji="0" lang="zh-CN" altLang="en-US" sz="100" b="0" i="0" u="none" strike="noStrike" kern="0" cap="none" spc="0" normalizeH="0" baseline="0" noProof="0" dirty="0">
                <a:ln>
                  <a:noFill/>
                </a:ln>
                <a:solidFill>
                  <a:sysClr val="window" lastClr="FFFFFF"/>
                </a:solidFill>
                <a:effectLst/>
                <a:uLnTx/>
                <a:uFillTx/>
              </a:rPr>
              <a:t>论坛：</a:t>
            </a:r>
            <a:r>
              <a:rPr kumimoji="0" lang="en-US" altLang="zh-CN" sz="100" b="0" i="0" u="none" strike="noStrike" kern="0" cap="none" spc="0" normalizeH="0" baseline="0" noProof="0" dirty="0">
                <a:ln>
                  <a:noFill/>
                </a:ln>
                <a:solidFill>
                  <a:sysClr val="window" lastClr="FFFFFF"/>
                </a:solidFill>
                <a:effectLst/>
                <a:uLnTx/>
                <a:uFillTx/>
              </a:rPr>
              <a:t>www.1ppt.cn</a:t>
            </a:r>
          </a:p>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ysClr val="window" lastClr="FFFFFF"/>
                </a:solidFill>
                <a:effectLst/>
                <a:uLnTx/>
                <a:uFillTx/>
              </a:rPr>
              <a:t> </a:t>
            </a:r>
            <a:endParaRPr kumimoji="0" lang="zh-CN" altLang="en-US" sz="100" b="0" i="0" u="none" strike="noStrike" kern="0" cap="none" spc="0" normalizeH="0" baseline="0" noProof="0" dirty="0">
              <a:ln>
                <a:noFill/>
              </a:ln>
              <a:solidFill>
                <a:sysClr val="window" lastClr="FFFFFF"/>
              </a:solidFill>
              <a:effectLst/>
              <a:uLnTx/>
              <a:uFillTx/>
            </a:endParaRPr>
          </a:p>
        </p:txBody>
      </p:sp>
      <p:pic>
        <p:nvPicPr>
          <p:cNvPr id="7" name="图片 6">
            <a:extLst>
              <a:ext uri="{FF2B5EF4-FFF2-40B4-BE49-F238E27FC236}">
                <a16:creationId xmlns:a16="http://schemas.microsoft.com/office/drawing/2014/main" id="{B9EBA33C-4A56-B742-870C-686C9527BE12}"/>
              </a:ext>
            </a:extLst>
          </p:cNvPr>
          <p:cNvPicPr>
            <a:picLocks noChangeAspect="1"/>
          </p:cNvPicPr>
          <p:nvPr/>
        </p:nvPicPr>
        <p:blipFill>
          <a:blip r:embed="rId2"/>
          <a:stretch>
            <a:fillRect/>
          </a:stretch>
        </p:blipFill>
        <p:spPr>
          <a:xfrm>
            <a:off x="265176" y="328467"/>
            <a:ext cx="1378622" cy="697234"/>
          </a:xfrm>
          <a:prstGeom prst="rect">
            <a:avLst/>
          </a:prstGeom>
        </p:spPr>
      </p:pic>
      <p:sp>
        <p:nvSpPr>
          <p:cNvPr id="5" name="TextBox 50">
            <a:extLst>
              <a:ext uri="{FF2B5EF4-FFF2-40B4-BE49-F238E27FC236}">
                <a16:creationId xmlns:a16="http://schemas.microsoft.com/office/drawing/2014/main" id="{ADF3B537-EE83-C641-B207-F6AB762D2BBF}"/>
              </a:ext>
            </a:extLst>
          </p:cNvPr>
          <p:cNvSpPr txBox="1"/>
          <p:nvPr/>
        </p:nvSpPr>
        <p:spPr>
          <a:xfrm>
            <a:off x="265176" y="2578420"/>
            <a:ext cx="11487142" cy="830997"/>
          </a:xfrm>
          <a:prstGeom prst="rect">
            <a:avLst/>
          </a:prstGeom>
          <a:noFill/>
        </p:spPr>
        <p:txBody>
          <a:bodyPr wrap="square" rtlCol="0">
            <a:spAutoFit/>
          </a:bodyPr>
          <a:lstStyle/>
          <a:p>
            <a:pPr marL="342900" indent="-342900">
              <a:buFont typeface="Wingdings" pitchFamily="2" charset="2"/>
              <a:buChar char="Ø"/>
            </a:pPr>
            <a:r>
              <a:rPr lang="en-US" altLang="zh-Hans" sz="2400" b="1" dirty="0">
                <a:latin typeface="仿宋" panose="02010609060101010101" pitchFamily="49" charset="-122"/>
                <a:ea typeface="仿宋" panose="02010609060101010101" pitchFamily="49" charset="-122"/>
                <a:cs typeface="+mn-ea"/>
                <a:sym typeface="+mn-lt"/>
              </a:rPr>
              <a:t>AQS</a:t>
            </a:r>
          </a:p>
          <a:p>
            <a:pPr marL="342900" indent="-342900">
              <a:buFont typeface="Wingdings" pitchFamily="2" charset="2"/>
              <a:buChar char="Ø"/>
            </a:pPr>
            <a:r>
              <a:rPr lang="en-US" altLang="zh-Hans" sz="2400" b="1" dirty="0">
                <a:latin typeface="仿宋" panose="02010609060101010101" pitchFamily="49" charset="-122"/>
                <a:ea typeface="仿宋" panose="02010609060101010101" pitchFamily="49" charset="-122"/>
                <a:cs typeface="+mn-ea"/>
                <a:sym typeface="+mn-lt"/>
              </a:rPr>
              <a:t>CAS</a:t>
            </a:r>
            <a:endParaRPr lang="en-US" altLang="zh-CN" sz="2400" b="1" dirty="0">
              <a:latin typeface="仿宋" panose="02010609060101010101" pitchFamily="49" charset="-122"/>
              <a:ea typeface="仿宋" panose="02010609060101010101" pitchFamily="49" charset="-122"/>
              <a:cs typeface="+mn-ea"/>
              <a:sym typeface="+mn-lt"/>
            </a:endParaRPr>
          </a:p>
        </p:txBody>
      </p:sp>
    </p:spTree>
    <p:extLst>
      <p:ext uri="{BB962C8B-B14F-4D97-AF65-F5344CB8AC3E}">
        <p14:creationId xmlns:p14="http://schemas.microsoft.com/office/powerpoint/2010/main" val="543326611"/>
      </p:ext>
    </p:extLst>
  </p:cSld>
  <p:clrMapOvr>
    <a:masterClrMapping/>
  </p:clrMapOvr>
  <p:transition spd="slow">
    <p:wipe/>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 name="TextBox 50"/>
          <p:cNvSpPr txBox="1"/>
          <p:nvPr/>
        </p:nvSpPr>
        <p:spPr>
          <a:xfrm>
            <a:off x="1810512" y="502481"/>
            <a:ext cx="9416459" cy="523220"/>
          </a:xfrm>
          <a:prstGeom prst="rect">
            <a:avLst/>
          </a:prstGeom>
          <a:noFill/>
        </p:spPr>
        <p:txBody>
          <a:bodyPr wrap="square" rtlCol="0">
            <a:spAutoFit/>
          </a:bodyPr>
          <a:lstStyle/>
          <a:p>
            <a:r>
              <a:rPr lang="en-US" altLang="zh-Hans" sz="2800" b="1" dirty="0">
                <a:solidFill>
                  <a:srgbClr val="7030A0"/>
                </a:solidFill>
                <a:latin typeface="仿宋" panose="02010609060101010101" pitchFamily="49" charset="-122"/>
                <a:ea typeface="仿宋" panose="02010609060101010101" pitchFamily="49" charset="-122"/>
                <a:cs typeface="+mn-ea"/>
                <a:sym typeface="+mn-lt"/>
              </a:rPr>
              <a:t>AQS</a:t>
            </a:r>
            <a:endParaRPr lang="en-US" sz="2800" b="1" dirty="0">
              <a:solidFill>
                <a:srgbClr val="7030A0"/>
              </a:solidFill>
              <a:latin typeface="仿宋" panose="02010609060101010101" pitchFamily="49" charset="-122"/>
              <a:ea typeface="仿宋" panose="02010609060101010101" pitchFamily="49" charset="-122"/>
              <a:cs typeface="+mn-ea"/>
              <a:sym typeface="+mn-lt"/>
            </a:endParaRPr>
          </a:p>
        </p:txBody>
      </p:sp>
      <p:sp>
        <p:nvSpPr>
          <p:cNvPr id="63" name="矩形 62"/>
          <p:cNvSpPr/>
          <p:nvPr/>
        </p:nvSpPr>
        <p:spPr>
          <a:xfrm>
            <a:off x="0" y="6624130"/>
            <a:ext cx="775136" cy="230832"/>
          </a:xfrm>
          <a:prstGeom prst="rect">
            <a:avLst/>
          </a:prstGeom>
        </p:spPr>
        <p:txBody>
          <a:bodyPr wrap="squar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模板下载：</a:t>
            </a:r>
            <a:r>
              <a:rPr kumimoji="0" lang="en-US" altLang="zh-CN" sz="100" b="0" i="0" u="none" strike="noStrike" kern="0" cap="none" spc="0" normalizeH="0" baseline="0" noProof="0" dirty="0">
                <a:ln>
                  <a:noFill/>
                </a:ln>
                <a:solidFill>
                  <a:sysClr val="window" lastClr="FFFFFF"/>
                </a:solidFill>
                <a:effectLst/>
                <a:uLnTx/>
                <a:uFillTx/>
              </a:rPr>
              <a:t>www.1ppt.com/moban/     </a:t>
            </a:r>
            <a:r>
              <a:rPr kumimoji="0" lang="zh-CN" altLang="en-US" sz="100" b="0" i="0" u="none" strike="noStrike" kern="0" cap="none" spc="0" normalizeH="0" baseline="0" noProof="0" dirty="0">
                <a:ln>
                  <a:noFill/>
                </a:ln>
                <a:solidFill>
                  <a:sysClr val="window" lastClr="FFFFFF"/>
                </a:solidFill>
                <a:effectLst/>
                <a:uLnTx/>
                <a:uFillTx/>
              </a:rPr>
              <a:t>行业</a:t>
            </a: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模板：</a:t>
            </a:r>
            <a:r>
              <a:rPr kumimoji="0" lang="en-US" altLang="zh-CN" sz="100" b="0" i="0" u="none" strike="noStrike" kern="0" cap="none" spc="0" normalizeH="0" baseline="0" noProof="0" dirty="0">
                <a:ln>
                  <a:noFill/>
                </a:ln>
                <a:solidFill>
                  <a:sysClr val="window" lastClr="FFFFFF"/>
                </a:solidFill>
                <a:effectLst/>
                <a:uLnTx/>
                <a:uFillTx/>
              </a:rPr>
              <a:t>www.1ppt.com/hangye/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节日</a:t>
            </a: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模板：</a:t>
            </a:r>
            <a:r>
              <a:rPr kumimoji="0" lang="en-US" altLang="zh-CN" sz="100" b="0" i="0" u="none" strike="noStrike" kern="0" cap="none" spc="0" normalizeH="0" baseline="0" noProof="0" dirty="0">
                <a:ln>
                  <a:noFill/>
                </a:ln>
                <a:solidFill>
                  <a:sysClr val="window" lastClr="FFFFFF"/>
                </a:solidFill>
                <a:effectLst/>
                <a:uLnTx/>
                <a:uFillTx/>
              </a:rPr>
              <a:t>www.1ppt.com/jieri/           PPT</a:t>
            </a:r>
            <a:r>
              <a:rPr kumimoji="0" lang="zh-CN" altLang="en-US" sz="100" b="0" i="0" u="none" strike="noStrike" kern="0" cap="none" spc="0" normalizeH="0" baseline="0" noProof="0" dirty="0">
                <a:ln>
                  <a:noFill/>
                </a:ln>
                <a:solidFill>
                  <a:sysClr val="window" lastClr="FFFFFF"/>
                </a:solidFill>
                <a:effectLst/>
                <a:uLnTx/>
                <a:uFillTx/>
              </a:rPr>
              <a:t>素材下载：</a:t>
            </a:r>
            <a:r>
              <a:rPr kumimoji="0" lang="en-US" altLang="zh-CN" sz="100" b="0" i="0" u="none" strike="noStrike" kern="0" cap="none" spc="0" normalizeH="0" baseline="0" noProof="0" dirty="0">
                <a:ln>
                  <a:noFill/>
                </a:ln>
                <a:solidFill>
                  <a:sysClr val="window" lastClr="FFFFFF"/>
                </a:solidFill>
                <a:effectLst/>
                <a:uLnTx/>
                <a:uFillTx/>
              </a:rPr>
              <a:t>www.1ppt.com/sucai/</a:t>
            </a:r>
          </a:p>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背景图片：</a:t>
            </a:r>
            <a:r>
              <a:rPr kumimoji="0" lang="en-US" altLang="zh-CN" sz="100" b="0" i="0" u="none" strike="noStrike" kern="0" cap="none" spc="0" normalizeH="0" baseline="0" noProof="0" dirty="0">
                <a:ln>
                  <a:noFill/>
                </a:ln>
                <a:solidFill>
                  <a:sysClr val="window" lastClr="FFFFFF"/>
                </a:solidFill>
                <a:effectLst/>
                <a:uLnTx/>
                <a:uFillTx/>
              </a:rPr>
              <a:t>www.1ppt.com/beijing/      PPT</a:t>
            </a:r>
            <a:r>
              <a:rPr kumimoji="0" lang="zh-CN" altLang="en-US" sz="100" b="0" i="0" u="none" strike="noStrike" kern="0" cap="none" spc="0" normalizeH="0" baseline="0" noProof="0" dirty="0">
                <a:ln>
                  <a:noFill/>
                </a:ln>
                <a:solidFill>
                  <a:sysClr val="window" lastClr="FFFFFF"/>
                </a:solidFill>
                <a:effectLst/>
                <a:uLnTx/>
                <a:uFillTx/>
              </a:rPr>
              <a:t>图表下载：</a:t>
            </a:r>
            <a:r>
              <a:rPr kumimoji="0" lang="en-US" altLang="zh-CN" sz="100" b="0" i="0" u="none" strike="noStrike" kern="0" cap="none" spc="0" normalizeH="0" baseline="0" noProof="0" dirty="0">
                <a:ln>
                  <a:noFill/>
                </a:ln>
                <a:solidFill>
                  <a:sysClr val="window" lastClr="FFFFFF"/>
                </a:solidFill>
                <a:effectLst/>
                <a:uLnTx/>
                <a:uFillTx/>
              </a:rPr>
              <a:t>www.1ppt.com/tubiao/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优秀</a:t>
            </a: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下载：</a:t>
            </a:r>
            <a:r>
              <a:rPr kumimoji="0" lang="en-US" altLang="zh-CN" sz="100" b="0" i="0" u="none" strike="noStrike" kern="0" cap="none" spc="0" normalizeH="0" baseline="0" noProof="0" dirty="0">
                <a:ln>
                  <a:noFill/>
                </a:ln>
                <a:solidFill>
                  <a:sysClr val="window" lastClr="FFFFFF"/>
                </a:solidFill>
                <a:effectLst/>
                <a:uLnTx/>
                <a:uFillTx/>
              </a:rPr>
              <a:t>www.1ppt.com/xiazai/        PPT</a:t>
            </a:r>
            <a:r>
              <a:rPr kumimoji="0" lang="zh-CN" altLang="en-US" sz="100" b="0" i="0" u="none" strike="noStrike" kern="0" cap="none" spc="0" normalizeH="0" baseline="0" noProof="0" dirty="0">
                <a:ln>
                  <a:noFill/>
                </a:ln>
                <a:solidFill>
                  <a:sysClr val="window" lastClr="FFFFFF"/>
                </a:solidFill>
                <a:effectLst/>
                <a:uLnTx/>
                <a:uFillTx/>
              </a:rPr>
              <a:t>教程： </a:t>
            </a:r>
            <a:r>
              <a:rPr kumimoji="0" lang="en-US" altLang="zh-CN" sz="100" b="0" i="0" u="none" strike="noStrike" kern="0" cap="none" spc="0" normalizeH="0" baseline="0" noProof="0" dirty="0">
                <a:ln>
                  <a:noFill/>
                </a:ln>
                <a:solidFill>
                  <a:sysClr val="window" lastClr="FFFFFF"/>
                </a:solidFill>
                <a:effectLst/>
                <a:uLnTx/>
                <a:uFillTx/>
              </a:rPr>
              <a:t>www.1ppt.com/powerpoint/      </a:t>
            </a:r>
          </a:p>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ysClr val="window" lastClr="FFFFFF"/>
                </a:solidFill>
                <a:effectLst/>
                <a:uLnTx/>
                <a:uFillTx/>
              </a:rPr>
              <a:t>Word</a:t>
            </a:r>
            <a:r>
              <a:rPr kumimoji="0" lang="zh-CN" altLang="en-US" sz="100" b="0" i="0" u="none" strike="noStrike" kern="0" cap="none" spc="0" normalizeH="0" baseline="0" noProof="0" dirty="0">
                <a:ln>
                  <a:noFill/>
                </a:ln>
                <a:solidFill>
                  <a:sysClr val="window" lastClr="FFFFFF"/>
                </a:solidFill>
                <a:effectLst/>
                <a:uLnTx/>
                <a:uFillTx/>
              </a:rPr>
              <a:t>教程： </a:t>
            </a:r>
            <a:r>
              <a:rPr kumimoji="0" lang="en-US" altLang="zh-CN" sz="100" b="0" i="0" u="none" strike="noStrike" kern="0" cap="none" spc="0" normalizeH="0" baseline="0" noProof="0" dirty="0">
                <a:ln>
                  <a:noFill/>
                </a:ln>
                <a:solidFill>
                  <a:sysClr val="window" lastClr="FFFFFF"/>
                </a:solidFill>
                <a:effectLst/>
                <a:uLnTx/>
                <a:uFillTx/>
              </a:rPr>
              <a:t>www.1ppt.com/word/              Excel</a:t>
            </a:r>
            <a:r>
              <a:rPr kumimoji="0" lang="zh-CN" altLang="en-US" sz="100" b="0" i="0" u="none" strike="noStrike" kern="0" cap="none" spc="0" normalizeH="0" baseline="0" noProof="0" dirty="0">
                <a:ln>
                  <a:noFill/>
                </a:ln>
                <a:solidFill>
                  <a:sysClr val="window" lastClr="FFFFFF"/>
                </a:solidFill>
                <a:effectLst/>
                <a:uLnTx/>
                <a:uFillTx/>
              </a:rPr>
              <a:t>教程：</a:t>
            </a:r>
            <a:r>
              <a:rPr kumimoji="0" lang="en-US" altLang="zh-CN" sz="100" b="0" i="0" u="none" strike="noStrike" kern="0" cap="none" spc="0" normalizeH="0" baseline="0" noProof="0" dirty="0">
                <a:ln>
                  <a:noFill/>
                </a:ln>
                <a:solidFill>
                  <a:sysClr val="window" lastClr="FFFFFF"/>
                </a:solidFill>
                <a:effectLst/>
                <a:uLnTx/>
                <a:uFillTx/>
              </a:rPr>
              <a:t>www.1ppt.com/excel/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资料下载：</a:t>
            </a:r>
            <a:r>
              <a:rPr kumimoji="0" lang="en-US" altLang="zh-CN" sz="100" b="0" i="0" u="none" strike="noStrike" kern="0" cap="none" spc="0" normalizeH="0" baseline="0" noProof="0" dirty="0">
                <a:ln>
                  <a:noFill/>
                </a:ln>
                <a:solidFill>
                  <a:sysClr val="window" lastClr="FFFFFF"/>
                </a:solidFill>
                <a:effectLst/>
                <a:uLnTx/>
                <a:uFillTx/>
              </a:rPr>
              <a:t>www.1ppt.com/ziliao/                PPT</a:t>
            </a:r>
            <a:r>
              <a:rPr kumimoji="0" lang="zh-CN" altLang="en-US" sz="100" b="0" i="0" u="none" strike="noStrike" kern="0" cap="none" spc="0" normalizeH="0" baseline="0" noProof="0" dirty="0">
                <a:ln>
                  <a:noFill/>
                </a:ln>
                <a:solidFill>
                  <a:sysClr val="window" lastClr="FFFFFF"/>
                </a:solidFill>
                <a:effectLst/>
                <a:uLnTx/>
                <a:uFillTx/>
              </a:rPr>
              <a:t>课件下载：</a:t>
            </a:r>
            <a:r>
              <a:rPr kumimoji="0" lang="en-US" altLang="zh-CN" sz="100" b="0" i="0" u="none" strike="noStrike" kern="0" cap="none" spc="0" normalizeH="0" baseline="0" noProof="0" dirty="0">
                <a:ln>
                  <a:noFill/>
                </a:ln>
                <a:solidFill>
                  <a:sysClr val="window" lastClr="FFFFFF"/>
                </a:solidFill>
                <a:effectLst/>
                <a:uLnTx/>
                <a:uFillTx/>
              </a:rPr>
              <a:t>www.1ppt.com/kejian/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范文下载：</a:t>
            </a:r>
            <a:r>
              <a:rPr kumimoji="0" lang="en-US" altLang="zh-CN" sz="100" b="0" i="0" u="none" strike="noStrike" kern="0" cap="none" spc="0" normalizeH="0" baseline="0" noProof="0" dirty="0">
                <a:ln>
                  <a:noFill/>
                </a:ln>
                <a:solidFill>
                  <a:sysClr val="window" lastClr="FFFFFF"/>
                </a:solidFill>
                <a:effectLst/>
                <a:uLnTx/>
                <a:uFillTx/>
              </a:rPr>
              <a:t>www.1ppt.com/fanwen/             </a:t>
            </a:r>
            <a:r>
              <a:rPr kumimoji="0" lang="zh-CN" altLang="en-US" sz="100" b="0" i="0" u="none" strike="noStrike" kern="0" cap="none" spc="0" normalizeH="0" baseline="0" noProof="0" dirty="0">
                <a:ln>
                  <a:noFill/>
                </a:ln>
                <a:solidFill>
                  <a:sysClr val="window" lastClr="FFFFFF"/>
                </a:solidFill>
                <a:effectLst/>
                <a:uLnTx/>
                <a:uFillTx/>
              </a:rPr>
              <a:t>试卷下载：</a:t>
            </a:r>
            <a:r>
              <a:rPr kumimoji="0" lang="en-US" altLang="zh-CN" sz="100" b="0" i="0" u="none" strike="noStrike" kern="0" cap="none" spc="0" normalizeH="0" baseline="0" noProof="0" dirty="0">
                <a:ln>
                  <a:noFill/>
                </a:ln>
                <a:solidFill>
                  <a:sysClr val="window" lastClr="FFFFFF"/>
                </a:solidFill>
                <a:effectLst/>
                <a:uLnTx/>
                <a:uFillTx/>
              </a:rPr>
              <a:t>www.1ppt.com/shiti/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教案下载：</a:t>
            </a:r>
            <a:r>
              <a:rPr kumimoji="0" lang="en-US" altLang="zh-CN" sz="100" b="0" i="0" u="none" strike="noStrike" kern="0" cap="none" spc="0" normalizeH="0" baseline="0" noProof="0" dirty="0">
                <a:ln>
                  <a:noFill/>
                </a:ln>
                <a:solidFill>
                  <a:sysClr val="window" lastClr="FFFFFF"/>
                </a:solidFill>
                <a:effectLst/>
                <a:uLnTx/>
                <a:uFillTx/>
              </a:rPr>
              <a:t>www.1ppt.com/jiaoan/        PPT</a:t>
            </a:r>
            <a:r>
              <a:rPr kumimoji="0" lang="zh-CN" altLang="en-US" sz="100" b="0" i="0" u="none" strike="noStrike" kern="0" cap="none" spc="0" normalizeH="0" baseline="0" noProof="0" dirty="0">
                <a:ln>
                  <a:noFill/>
                </a:ln>
                <a:solidFill>
                  <a:sysClr val="window" lastClr="FFFFFF"/>
                </a:solidFill>
                <a:effectLst/>
                <a:uLnTx/>
                <a:uFillTx/>
              </a:rPr>
              <a:t>论坛：</a:t>
            </a:r>
            <a:r>
              <a:rPr kumimoji="0" lang="en-US" altLang="zh-CN" sz="100" b="0" i="0" u="none" strike="noStrike" kern="0" cap="none" spc="0" normalizeH="0" baseline="0" noProof="0" dirty="0">
                <a:ln>
                  <a:noFill/>
                </a:ln>
                <a:solidFill>
                  <a:sysClr val="window" lastClr="FFFFFF"/>
                </a:solidFill>
                <a:effectLst/>
                <a:uLnTx/>
                <a:uFillTx/>
              </a:rPr>
              <a:t>www.1ppt.cn</a:t>
            </a:r>
          </a:p>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ysClr val="window" lastClr="FFFFFF"/>
                </a:solidFill>
                <a:effectLst/>
                <a:uLnTx/>
                <a:uFillTx/>
              </a:rPr>
              <a:t> </a:t>
            </a:r>
            <a:endParaRPr kumimoji="0" lang="zh-CN" altLang="en-US" sz="100" b="0" i="0" u="none" strike="noStrike" kern="0" cap="none" spc="0" normalizeH="0" baseline="0" noProof="0" dirty="0">
              <a:ln>
                <a:noFill/>
              </a:ln>
              <a:solidFill>
                <a:sysClr val="window" lastClr="FFFFFF"/>
              </a:solidFill>
              <a:effectLst/>
              <a:uLnTx/>
              <a:uFillTx/>
            </a:endParaRPr>
          </a:p>
        </p:txBody>
      </p:sp>
      <p:pic>
        <p:nvPicPr>
          <p:cNvPr id="7" name="图片 6">
            <a:extLst>
              <a:ext uri="{FF2B5EF4-FFF2-40B4-BE49-F238E27FC236}">
                <a16:creationId xmlns:a16="http://schemas.microsoft.com/office/drawing/2014/main" id="{B9EBA33C-4A56-B742-870C-686C9527BE12}"/>
              </a:ext>
            </a:extLst>
          </p:cNvPr>
          <p:cNvPicPr>
            <a:picLocks noChangeAspect="1"/>
          </p:cNvPicPr>
          <p:nvPr/>
        </p:nvPicPr>
        <p:blipFill>
          <a:blip r:embed="rId2"/>
          <a:stretch>
            <a:fillRect/>
          </a:stretch>
        </p:blipFill>
        <p:spPr>
          <a:xfrm>
            <a:off x="265176" y="328467"/>
            <a:ext cx="1378622" cy="697234"/>
          </a:xfrm>
          <a:prstGeom prst="rect">
            <a:avLst/>
          </a:prstGeom>
        </p:spPr>
      </p:pic>
    </p:spTree>
    <p:extLst>
      <p:ext uri="{BB962C8B-B14F-4D97-AF65-F5344CB8AC3E}">
        <p14:creationId xmlns:p14="http://schemas.microsoft.com/office/powerpoint/2010/main" val="3819401081"/>
      </p:ext>
    </p:extLst>
  </p:cSld>
  <p:clrMapOvr>
    <a:masterClrMapping/>
  </p:clrMapOvr>
  <p:transition spd="slow">
    <p:wipe/>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 name="TextBox 50"/>
          <p:cNvSpPr txBox="1"/>
          <p:nvPr/>
        </p:nvSpPr>
        <p:spPr>
          <a:xfrm>
            <a:off x="1810512" y="502481"/>
            <a:ext cx="9416459" cy="523220"/>
          </a:xfrm>
          <a:prstGeom prst="rect">
            <a:avLst/>
          </a:prstGeom>
          <a:noFill/>
        </p:spPr>
        <p:txBody>
          <a:bodyPr wrap="square" rtlCol="0">
            <a:spAutoFit/>
          </a:bodyPr>
          <a:lstStyle/>
          <a:p>
            <a:r>
              <a:rPr lang="en-US" altLang="zh-Hans" sz="2800" b="1" dirty="0">
                <a:solidFill>
                  <a:srgbClr val="7030A0"/>
                </a:solidFill>
                <a:latin typeface="仿宋" panose="02010609060101010101" pitchFamily="49" charset="-122"/>
                <a:ea typeface="仿宋" panose="02010609060101010101" pitchFamily="49" charset="-122"/>
                <a:cs typeface="+mn-ea"/>
                <a:sym typeface="+mn-lt"/>
              </a:rPr>
              <a:t>CAS</a:t>
            </a:r>
            <a:endParaRPr lang="en-US" sz="2800" b="1" dirty="0">
              <a:solidFill>
                <a:srgbClr val="7030A0"/>
              </a:solidFill>
              <a:latin typeface="仿宋" panose="02010609060101010101" pitchFamily="49" charset="-122"/>
              <a:ea typeface="仿宋" panose="02010609060101010101" pitchFamily="49" charset="-122"/>
              <a:cs typeface="+mn-ea"/>
              <a:sym typeface="+mn-lt"/>
            </a:endParaRPr>
          </a:p>
        </p:txBody>
      </p:sp>
      <p:sp>
        <p:nvSpPr>
          <p:cNvPr id="63" name="矩形 62"/>
          <p:cNvSpPr/>
          <p:nvPr/>
        </p:nvSpPr>
        <p:spPr>
          <a:xfrm>
            <a:off x="0" y="6624130"/>
            <a:ext cx="775136" cy="230832"/>
          </a:xfrm>
          <a:prstGeom prst="rect">
            <a:avLst/>
          </a:prstGeom>
        </p:spPr>
        <p:txBody>
          <a:bodyPr wrap="squar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模板下载：</a:t>
            </a:r>
            <a:r>
              <a:rPr kumimoji="0" lang="en-US" altLang="zh-CN" sz="100" b="0" i="0" u="none" strike="noStrike" kern="0" cap="none" spc="0" normalizeH="0" baseline="0" noProof="0" dirty="0">
                <a:ln>
                  <a:noFill/>
                </a:ln>
                <a:solidFill>
                  <a:sysClr val="window" lastClr="FFFFFF"/>
                </a:solidFill>
                <a:effectLst/>
                <a:uLnTx/>
                <a:uFillTx/>
              </a:rPr>
              <a:t>www.1ppt.com/moban/     </a:t>
            </a:r>
            <a:r>
              <a:rPr kumimoji="0" lang="zh-CN" altLang="en-US" sz="100" b="0" i="0" u="none" strike="noStrike" kern="0" cap="none" spc="0" normalizeH="0" baseline="0" noProof="0" dirty="0">
                <a:ln>
                  <a:noFill/>
                </a:ln>
                <a:solidFill>
                  <a:sysClr val="window" lastClr="FFFFFF"/>
                </a:solidFill>
                <a:effectLst/>
                <a:uLnTx/>
                <a:uFillTx/>
              </a:rPr>
              <a:t>行业</a:t>
            </a: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模板：</a:t>
            </a:r>
            <a:r>
              <a:rPr kumimoji="0" lang="en-US" altLang="zh-CN" sz="100" b="0" i="0" u="none" strike="noStrike" kern="0" cap="none" spc="0" normalizeH="0" baseline="0" noProof="0" dirty="0">
                <a:ln>
                  <a:noFill/>
                </a:ln>
                <a:solidFill>
                  <a:sysClr val="window" lastClr="FFFFFF"/>
                </a:solidFill>
                <a:effectLst/>
                <a:uLnTx/>
                <a:uFillTx/>
              </a:rPr>
              <a:t>www.1ppt.com/hangye/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节日</a:t>
            </a: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模板：</a:t>
            </a:r>
            <a:r>
              <a:rPr kumimoji="0" lang="en-US" altLang="zh-CN" sz="100" b="0" i="0" u="none" strike="noStrike" kern="0" cap="none" spc="0" normalizeH="0" baseline="0" noProof="0" dirty="0">
                <a:ln>
                  <a:noFill/>
                </a:ln>
                <a:solidFill>
                  <a:sysClr val="window" lastClr="FFFFFF"/>
                </a:solidFill>
                <a:effectLst/>
                <a:uLnTx/>
                <a:uFillTx/>
              </a:rPr>
              <a:t>www.1ppt.com/jieri/           PPT</a:t>
            </a:r>
            <a:r>
              <a:rPr kumimoji="0" lang="zh-CN" altLang="en-US" sz="100" b="0" i="0" u="none" strike="noStrike" kern="0" cap="none" spc="0" normalizeH="0" baseline="0" noProof="0" dirty="0">
                <a:ln>
                  <a:noFill/>
                </a:ln>
                <a:solidFill>
                  <a:sysClr val="window" lastClr="FFFFFF"/>
                </a:solidFill>
                <a:effectLst/>
                <a:uLnTx/>
                <a:uFillTx/>
              </a:rPr>
              <a:t>素材下载：</a:t>
            </a:r>
            <a:r>
              <a:rPr kumimoji="0" lang="en-US" altLang="zh-CN" sz="100" b="0" i="0" u="none" strike="noStrike" kern="0" cap="none" spc="0" normalizeH="0" baseline="0" noProof="0" dirty="0">
                <a:ln>
                  <a:noFill/>
                </a:ln>
                <a:solidFill>
                  <a:sysClr val="window" lastClr="FFFFFF"/>
                </a:solidFill>
                <a:effectLst/>
                <a:uLnTx/>
                <a:uFillTx/>
              </a:rPr>
              <a:t>www.1ppt.com/sucai/</a:t>
            </a:r>
          </a:p>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背景图片：</a:t>
            </a:r>
            <a:r>
              <a:rPr kumimoji="0" lang="en-US" altLang="zh-CN" sz="100" b="0" i="0" u="none" strike="noStrike" kern="0" cap="none" spc="0" normalizeH="0" baseline="0" noProof="0" dirty="0">
                <a:ln>
                  <a:noFill/>
                </a:ln>
                <a:solidFill>
                  <a:sysClr val="window" lastClr="FFFFFF"/>
                </a:solidFill>
                <a:effectLst/>
                <a:uLnTx/>
                <a:uFillTx/>
              </a:rPr>
              <a:t>www.1ppt.com/beijing/      PPT</a:t>
            </a:r>
            <a:r>
              <a:rPr kumimoji="0" lang="zh-CN" altLang="en-US" sz="100" b="0" i="0" u="none" strike="noStrike" kern="0" cap="none" spc="0" normalizeH="0" baseline="0" noProof="0" dirty="0">
                <a:ln>
                  <a:noFill/>
                </a:ln>
                <a:solidFill>
                  <a:sysClr val="window" lastClr="FFFFFF"/>
                </a:solidFill>
                <a:effectLst/>
                <a:uLnTx/>
                <a:uFillTx/>
              </a:rPr>
              <a:t>图表下载：</a:t>
            </a:r>
            <a:r>
              <a:rPr kumimoji="0" lang="en-US" altLang="zh-CN" sz="100" b="0" i="0" u="none" strike="noStrike" kern="0" cap="none" spc="0" normalizeH="0" baseline="0" noProof="0" dirty="0">
                <a:ln>
                  <a:noFill/>
                </a:ln>
                <a:solidFill>
                  <a:sysClr val="window" lastClr="FFFFFF"/>
                </a:solidFill>
                <a:effectLst/>
                <a:uLnTx/>
                <a:uFillTx/>
              </a:rPr>
              <a:t>www.1ppt.com/tubiao/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优秀</a:t>
            </a: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下载：</a:t>
            </a:r>
            <a:r>
              <a:rPr kumimoji="0" lang="en-US" altLang="zh-CN" sz="100" b="0" i="0" u="none" strike="noStrike" kern="0" cap="none" spc="0" normalizeH="0" baseline="0" noProof="0" dirty="0">
                <a:ln>
                  <a:noFill/>
                </a:ln>
                <a:solidFill>
                  <a:sysClr val="window" lastClr="FFFFFF"/>
                </a:solidFill>
                <a:effectLst/>
                <a:uLnTx/>
                <a:uFillTx/>
              </a:rPr>
              <a:t>www.1ppt.com/xiazai/        PPT</a:t>
            </a:r>
            <a:r>
              <a:rPr kumimoji="0" lang="zh-CN" altLang="en-US" sz="100" b="0" i="0" u="none" strike="noStrike" kern="0" cap="none" spc="0" normalizeH="0" baseline="0" noProof="0" dirty="0">
                <a:ln>
                  <a:noFill/>
                </a:ln>
                <a:solidFill>
                  <a:sysClr val="window" lastClr="FFFFFF"/>
                </a:solidFill>
                <a:effectLst/>
                <a:uLnTx/>
                <a:uFillTx/>
              </a:rPr>
              <a:t>教程： </a:t>
            </a:r>
            <a:r>
              <a:rPr kumimoji="0" lang="en-US" altLang="zh-CN" sz="100" b="0" i="0" u="none" strike="noStrike" kern="0" cap="none" spc="0" normalizeH="0" baseline="0" noProof="0" dirty="0">
                <a:ln>
                  <a:noFill/>
                </a:ln>
                <a:solidFill>
                  <a:sysClr val="window" lastClr="FFFFFF"/>
                </a:solidFill>
                <a:effectLst/>
                <a:uLnTx/>
                <a:uFillTx/>
              </a:rPr>
              <a:t>www.1ppt.com/powerpoint/      </a:t>
            </a:r>
          </a:p>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ysClr val="window" lastClr="FFFFFF"/>
                </a:solidFill>
                <a:effectLst/>
                <a:uLnTx/>
                <a:uFillTx/>
              </a:rPr>
              <a:t>Word</a:t>
            </a:r>
            <a:r>
              <a:rPr kumimoji="0" lang="zh-CN" altLang="en-US" sz="100" b="0" i="0" u="none" strike="noStrike" kern="0" cap="none" spc="0" normalizeH="0" baseline="0" noProof="0" dirty="0">
                <a:ln>
                  <a:noFill/>
                </a:ln>
                <a:solidFill>
                  <a:sysClr val="window" lastClr="FFFFFF"/>
                </a:solidFill>
                <a:effectLst/>
                <a:uLnTx/>
                <a:uFillTx/>
              </a:rPr>
              <a:t>教程： </a:t>
            </a:r>
            <a:r>
              <a:rPr kumimoji="0" lang="en-US" altLang="zh-CN" sz="100" b="0" i="0" u="none" strike="noStrike" kern="0" cap="none" spc="0" normalizeH="0" baseline="0" noProof="0" dirty="0">
                <a:ln>
                  <a:noFill/>
                </a:ln>
                <a:solidFill>
                  <a:sysClr val="window" lastClr="FFFFFF"/>
                </a:solidFill>
                <a:effectLst/>
                <a:uLnTx/>
                <a:uFillTx/>
              </a:rPr>
              <a:t>www.1ppt.com/word/              Excel</a:t>
            </a:r>
            <a:r>
              <a:rPr kumimoji="0" lang="zh-CN" altLang="en-US" sz="100" b="0" i="0" u="none" strike="noStrike" kern="0" cap="none" spc="0" normalizeH="0" baseline="0" noProof="0" dirty="0">
                <a:ln>
                  <a:noFill/>
                </a:ln>
                <a:solidFill>
                  <a:sysClr val="window" lastClr="FFFFFF"/>
                </a:solidFill>
                <a:effectLst/>
                <a:uLnTx/>
                <a:uFillTx/>
              </a:rPr>
              <a:t>教程：</a:t>
            </a:r>
            <a:r>
              <a:rPr kumimoji="0" lang="en-US" altLang="zh-CN" sz="100" b="0" i="0" u="none" strike="noStrike" kern="0" cap="none" spc="0" normalizeH="0" baseline="0" noProof="0" dirty="0">
                <a:ln>
                  <a:noFill/>
                </a:ln>
                <a:solidFill>
                  <a:sysClr val="window" lastClr="FFFFFF"/>
                </a:solidFill>
                <a:effectLst/>
                <a:uLnTx/>
                <a:uFillTx/>
              </a:rPr>
              <a:t>www.1ppt.com/excel/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资料下载：</a:t>
            </a:r>
            <a:r>
              <a:rPr kumimoji="0" lang="en-US" altLang="zh-CN" sz="100" b="0" i="0" u="none" strike="noStrike" kern="0" cap="none" spc="0" normalizeH="0" baseline="0" noProof="0" dirty="0">
                <a:ln>
                  <a:noFill/>
                </a:ln>
                <a:solidFill>
                  <a:sysClr val="window" lastClr="FFFFFF"/>
                </a:solidFill>
                <a:effectLst/>
                <a:uLnTx/>
                <a:uFillTx/>
              </a:rPr>
              <a:t>www.1ppt.com/ziliao/                PPT</a:t>
            </a:r>
            <a:r>
              <a:rPr kumimoji="0" lang="zh-CN" altLang="en-US" sz="100" b="0" i="0" u="none" strike="noStrike" kern="0" cap="none" spc="0" normalizeH="0" baseline="0" noProof="0" dirty="0">
                <a:ln>
                  <a:noFill/>
                </a:ln>
                <a:solidFill>
                  <a:sysClr val="window" lastClr="FFFFFF"/>
                </a:solidFill>
                <a:effectLst/>
                <a:uLnTx/>
                <a:uFillTx/>
              </a:rPr>
              <a:t>课件下载：</a:t>
            </a:r>
            <a:r>
              <a:rPr kumimoji="0" lang="en-US" altLang="zh-CN" sz="100" b="0" i="0" u="none" strike="noStrike" kern="0" cap="none" spc="0" normalizeH="0" baseline="0" noProof="0" dirty="0">
                <a:ln>
                  <a:noFill/>
                </a:ln>
                <a:solidFill>
                  <a:sysClr val="window" lastClr="FFFFFF"/>
                </a:solidFill>
                <a:effectLst/>
                <a:uLnTx/>
                <a:uFillTx/>
              </a:rPr>
              <a:t>www.1ppt.com/kejian/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范文下载：</a:t>
            </a:r>
            <a:r>
              <a:rPr kumimoji="0" lang="en-US" altLang="zh-CN" sz="100" b="0" i="0" u="none" strike="noStrike" kern="0" cap="none" spc="0" normalizeH="0" baseline="0" noProof="0" dirty="0">
                <a:ln>
                  <a:noFill/>
                </a:ln>
                <a:solidFill>
                  <a:sysClr val="window" lastClr="FFFFFF"/>
                </a:solidFill>
                <a:effectLst/>
                <a:uLnTx/>
                <a:uFillTx/>
              </a:rPr>
              <a:t>www.1ppt.com/fanwen/             </a:t>
            </a:r>
            <a:r>
              <a:rPr kumimoji="0" lang="zh-CN" altLang="en-US" sz="100" b="0" i="0" u="none" strike="noStrike" kern="0" cap="none" spc="0" normalizeH="0" baseline="0" noProof="0" dirty="0">
                <a:ln>
                  <a:noFill/>
                </a:ln>
                <a:solidFill>
                  <a:sysClr val="window" lastClr="FFFFFF"/>
                </a:solidFill>
                <a:effectLst/>
                <a:uLnTx/>
                <a:uFillTx/>
              </a:rPr>
              <a:t>试卷下载：</a:t>
            </a:r>
            <a:r>
              <a:rPr kumimoji="0" lang="en-US" altLang="zh-CN" sz="100" b="0" i="0" u="none" strike="noStrike" kern="0" cap="none" spc="0" normalizeH="0" baseline="0" noProof="0" dirty="0">
                <a:ln>
                  <a:noFill/>
                </a:ln>
                <a:solidFill>
                  <a:sysClr val="window" lastClr="FFFFFF"/>
                </a:solidFill>
                <a:effectLst/>
                <a:uLnTx/>
                <a:uFillTx/>
              </a:rPr>
              <a:t>www.1ppt.com/shiti/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教案下载：</a:t>
            </a:r>
            <a:r>
              <a:rPr kumimoji="0" lang="en-US" altLang="zh-CN" sz="100" b="0" i="0" u="none" strike="noStrike" kern="0" cap="none" spc="0" normalizeH="0" baseline="0" noProof="0" dirty="0">
                <a:ln>
                  <a:noFill/>
                </a:ln>
                <a:solidFill>
                  <a:sysClr val="window" lastClr="FFFFFF"/>
                </a:solidFill>
                <a:effectLst/>
                <a:uLnTx/>
                <a:uFillTx/>
              </a:rPr>
              <a:t>www.1ppt.com/jiaoan/        PPT</a:t>
            </a:r>
            <a:r>
              <a:rPr kumimoji="0" lang="zh-CN" altLang="en-US" sz="100" b="0" i="0" u="none" strike="noStrike" kern="0" cap="none" spc="0" normalizeH="0" baseline="0" noProof="0" dirty="0">
                <a:ln>
                  <a:noFill/>
                </a:ln>
                <a:solidFill>
                  <a:sysClr val="window" lastClr="FFFFFF"/>
                </a:solidFill>
                <a:effectLst/>
                <a:uLnTx/>
                <a:uFillTx/>
              </a:rPr>
              <a:t>论坛：</a:t>
            </a:r>
            <a:r>
              <a:rPr kumimoji="0" lang="en-US" altLang="zh-CN" sz="100" b="0" i="0" u="none" strike="noStrike" kern="0" cap="none" spc="0" normalizeH="0" baseline="0" noProof="0" dirty="0">
                <a:ln>
                  <a:noFill/>
                </a:ln>
                <a:solidFill>
                  <a:sysClr val="window" lastClr="FFFFFF"/>
                </a:solidFill>
                <a:effectLst/>
                <a:uLnTx/>
                <a:uFillTx/>
              </a:rPr>
              <a:t>www.1ppt.cn</a:t>
            </a:r>
          </a:p>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ysClr val="window" lastClr="FFFFFF"/>
                </a:solidFill>
                <a:effectLst/>
                <a:uLnTx/>
                <a:uFillTx/>
              </a:rPr>
              <a:t> </a:t>
            </a:r>
            <a:endParaRPr kumimoji="0" lang="zh-CN" altLang="en-US" sz="100" b="0" i="0" u="none" strike="noStrike" kern="0" cap="none" spc="0" normalizeH="0" baseline="0" noProof="0" dirty="0">
              <a:ln>
                <a:noFill/>
              </a:ln>
              <a:solidFill>
                <a:sysClr val="window" lastClr="FFFFFF"/>
              </a:solidFill>
              <a:effectLst/>
              <a:uLnTx/>
              <a:uFillTx/>
            </a:endParaRPr>
          </a:p>
        </p:txBody>
      </p:sp>
      <p:pic>
        <p:nvPicPr>
          <p:cNvPr id="7" name="图片 6">
            <a:extLst>
              <a:ext uri="{FF2B5EF4-FFF2-40B4-BE49-F238E27FC236}">
                <a16:creationId xmlns:a16="http://schemas.microsoft.com/office/drawing/2014/main" id="{B9EBA33C-4A56-B742-870C-686C9527BE12}"/>
              </a:ext>
            </a:extLst>
          </p:cNvPr>
          <p:cNvPicPr>
            <a:picLocks noChangeAspect="1"/>
          </p:cNvPicPr>
          <p:nvPr/>
        </p:nvPicPr>
        <p:blipFill>
          <a:blip r:embed="rId2"/>
          <a:stretch>
            <a:fillRect/>
          </a:stretch>
        </p:blipFill>
        <p:spPr>
          <a:xfrm>
            <a:off x="265176" y="328467"/>
            <a:ext cx="1378622" cy="697234"/>
          </a:xfrm>
          <a:prstGeom prst="rect">
            <a:avLst/>
          </a:prstGeom>
        </p:spPr>
      </p:pic>
    </p:spTree>
    <p:extLst>
      <p:ext uri="{BB962C8B-B14F-4D97-AF65-F5344CB8AC3E}">
        <p14:creationId xmlns:p14="http://schemas.microsoft.com/office/powerpoint/2010/main" val="187545462"/>
      </p:ext>
    </p:extLst>
  </p:cSld>
  <p:clrMapOvr>
    <a:masterClrMapping/>
  </p:clrMapOvr>
  <p:transition spd="slow">
    <p:wipe/>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 name="TextBox 50"/>
          <p:cNvSpPr txBox="1"/>
          <p:nvPr/>
        </p:nvSpPr>
        <p:spPr>
          <a:xfrm>
            <a:off x="1810512" y="502481"/>
            <a:ext cx="9416459" cy="523220"/>
          </a:xfrm>
          <a:prstGeom prst="rect">
            <a:avLst/>
          </a:prstGeom>
          <a:noFill/>
        </p:spPr>
        <p:txBody>
          <a:bodyPr wrap="square" rtlCol="0">
            <a:spAutoFit/>
          </a:bodyPr>
          <a:lstStyle/>
          <a:p>
            <a:r>
              <a:rPr lang="en-US" altLang="zh-Hans" sz="2800" b="1" dirty="0">
                <a:solidFill>
                  <a:srgbClr val="7030A0"/>
                </a:solidFill>
                <a:latin typeface="仿宋" panose="02010609060101010101" pitchFamily="49" charset="-122"/>
                <a:ea typeface="仿宋" panose="02010609060101010101" pitchFamily="49" charset="-122"/>
                <a:cs typeface="+mn-ea"/>
                <a:sym typeface="+mn-lt"/>
              </a:rPr>
              <a:t>Lock</a:t>
            </a:r>
            <a:r>
              <a:rPr lang="zh-Hans" altLang="en-US" sz="2800" b="1" dirty="0">
                <a:solidFill>
                  <a:srgbClr val="7030A0"/>
                </a:solidFill>
                <a:latin typeface="仿宋" panose="02010609060101010101" pitchFamily="49" charset="-122"/>
                <a:ea typeface="仿宋" panose="02010609060101010101" pitchFamily="49" charset="-122"/>
                <a:cs typeface="+mn-ea"/>
                <a:sym typeface="+mn-lt"/>
              </a:rPr>
              <a:t>分类</a:t>
            </a:r>
            <a:endParaRPr lang="en-US" sz="2800" b="1" dirty="0">
              <a:solidFill>
                <a:srgbClr val="7030A0"/>
              </a:solidFill>
              <a:latin typeface="仿宋" panose="02010609060101010101" pitchFamily="49" charset="-122"/>
              <a:ea typeface="仿宋" panose="02010609060101010101" pitchFamily="49" charset="-122"/>
              <a:cs typeface="+mn-ea"/>
              <a:sym typeface="+mn-lt"/>
            </a:endParaRPr>
          </a:p>
        </p:txBody>
      </p:sp>
      <p:sp>
        <p:nvSpPr>
          <p:cNvPr id="63" name="矩形 62"/>
          <p:cNvSpPr/>
          <p:nvPr/>
        </p:nvSpPr>
        <p:spPr>
          <a:xfrm>
            <a:off x="0" y="6624130"/>
            <a:ext cx="775136" cy="230832"/>
          </a:xfrm>
          <a:prstGeom prst="rect">
            <a:avLst/>
          </a:prstGeom>
        </p:spPr>
        <p:txBody>
          <a:bodyPr wrap="squar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模板下载：</a:t>
            </a:r>
            <a:r>
              <a:rPr kumimoji="0" lang="en-US" altLang="zh-CN" sz="100" b="0" i="0" u="none" strike="noStrike" kern="0" cap="none" spc="0" normalizeH="0" baseline="0" noProof="0" dirty="0">
                <a:ln>
                  <a:noFill/>
                </a:ln>
                <a:solidFill>
                  <a:sysClr val="window" lastClr="FFFFFF"/>
                </a:solidFill>
                <a:effectLst/>
                <a:uLnTx/>
                <a:uFillTx/>
              </a:rPr>
              <a:t>www.1ppt.com/moban/     </a:t>
            </a:r>
            <a:r>
              <a:rPr kumimoji="0" lang="zh-CN" altLang="en-US" sz="100" b="0" i="0" u="none" strike="noStrike" kern="0" cap="none" spc="0" normalizeH="0" baseline="0" noProof="0" dirty="0">
                <a:ln>
                  <a:noFill/>
                </a:ln>
                <a:solidFill>
                  <a:sysClr val="window" lastClr="FFFFFF"/>
                </a:solidFill>
                <a:effectLst/>
                <a:uLnTx/>
                <a:uFillTx/>
              </a:rPr>
              <a:t>行业</a:t>
            </a: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模板：</a:t>
            </a:r>
            <a:r>
              <a:rPr kumimoji="0" lang="en-US" altLang="zh-CN" sz="100" b="0" i="0" u="none" strike="noStrike" kern="0" cap="none" spc="0" normalizeH="0" baseline="0" noProof="0" dirty="0">
                <a:ln>
                  <a:noFill/>
                </a:ln>
                <a:solidFill>
                  <a:sysClr val="window" lastClr="FFFFFF"/>
                </a:solidFill>
                <a:effectLst/>
                <a:uLnTx/>
                <a:uFillTx/>
              </a:rPr>
              <a:t>www.1ppt.com/hangye/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节日</a:t>
            </a: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模板：</a:t>
            </a:r>
            <a:r>
              <a:rPr kumimoji="0" lang="en-US" altLang="zh-CN" sz="100" b="0" i="0" u="none" strike="noStrike" kern="0" cap="none" spc="0" normalizeH="0" baseline="0" noProof="0" dirty="0">
                <a:ln>
                  <a:noFill/>
                </a:ln>
                <a:solidFill>
                  <a:sysClr val="window" lastClr="FFFFFF"/>
                </a:solidFill>
                <a:effectLst/>
                <a:uLnTx/>
                <a:uFillTx/>
              </a:rPr>
              <a:t>www.1ppt.com/jieri/           PPT</a:t>
            </a:r>
            <a:r>
              <a:rPr kumimoji="0" lang="zh-CN" altLang="en-US" sz="100" b="0" i="0" u="none" strike="noStrike" kern="0" cap="none" spc="0" normalizeH="0" baseline="0" noProof="0" dirty="0">
                <a:ln>
                  <a:noFill/>
                </a:ln>
                <a:solidFill>
                  <a:sysClr val="window" lastClr="FFFFFF"/>
                </a:solidFill>
                <a:effectLst/>
                <a:uLnTx/>
                <a:uFillTx/>
              </a:rPr>
              <a:t>素材下载：</a:t>
            </a:r>
            <a:r>
              <a:rPr kumimoji="0" lang="en-US" altLang="zh-CN" sz="100" b="0" i="0" u="none" strike="noStrike" kern="0" cap="none" spc="0" normalizeH="0" baseline="0" noProof="0" dirty="0">
                <a:ln>
                  <a:noFill/>
                </a:ln>
                <a:solidFill>
                  <a:sysClr val="window" lastClr="FFFFFF"/>
                </a:solidFill>
                <a:effectLst/>
                <a:uLnTx/>
                <a:uFillTx/>
              </a:rPr>
              <a:t>www.1ppt.com/sucai/</a:t>
            </a:r>
          </a:p>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背景图片：</a:t>
            </a:r>
            <a:r>
              <a:rPr kumimoji="0" lang="en-US" altLang="zh-CN" sz="100" b="0" i="0" u="none" strike="noStrike" kern="0" cap="none" spc="0" normalizeH="0" baseline="0" noProof="0" dirty="0">
                <a:ln>
                  <a:noFill/>
                </a:ln>
                <a:solidFill>
                  <a:sysClr val="window" lastClr="FFFFFF"/>
                </a:solidFill>
                <a:effectLst/>
                <a:uLnTx/>
                <a:uFillTx/>
              </a:rPr>
              <a:t>www.1ppt.com/beijing/      PPT</a:t>
            </a:r>
            <a:r>
              <a:rPr kumimoji="0" lang="zh-CN" altLang="en-US" sz="100" b="0" i="0" u="none" strike="noStrike" kern="0" cap="none" spc="0" normalizeH="0" baseline="0" noProof="0" dirty="0">
                <a:ln>
                  <a:noFill/>
                </a:ln>
                <a:solidFill>
                  <a:sysClr val="window" lastClr="FFFFFF"/>
                </a:solidFill>
                <a:effectLst/>
                <a:uLnTx/>
                <a:uFillTx/>
              </a:rPr>
              <a:t>图表下载：</a:t>
            </a:r>
            <a:r>
              <a:rPr kumimoji="0" lang="en-US" altLang="zh-CN" sz="100" b="0" i="0" u="none" strike="noStrike" kern="0" cap="none" spc="0" normalizeH="0" baseline="0" noProof="0" dirty="0">
                <a:ln>
                  <a:noFill/>
                </a:ln>
                <a:solidFill>
                  <a:sysClr val="window" lastClr="FFFFFF"/>
                </a:solidFill>
                <a:effectLst/>
                <a:uLnTx/>
                <a:uFillTx/>
              </a:rPr>
              <a:t>www.1ppt.com/tubiao/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优秀</a:t>
            </a: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下载：</a:t>
            </a:r>
            <a:r>
              <a:rPr kumimoji="0" lang="en-US" altLang="zh-CN" sz="100" b="0" i="0" u="none" strike="noStrike" kern="0" cap="none" spc="0" normalizeH="0" baseline="0" noProof="0" dirty="0">
                <a:ln>
                  <a:noFill/>
                </a:ln>
                <a:solidFill>
                  <a:sysClr val="window" lastClr="FFFFFF"/>
                </a:solidFill>
                <a:effectLst/>
                <a:uLnTx/>
                <a:uFillTx/>
              </a:rPr>
              <a:t>www.1ppt.com/xiazai/        PPT</a:t>
            </a:r>
            <a:r>
              <a:rPr kumimoji="0" lang="zh-CN" altLang="en-US" sz="100" b="0" i="0" u="none" strike="noStrike" kern="0" cap="none" spc="0" normalizeH="0" baseline="0" noProof="0" dirty="0">
                <a:ln>
                  <a:noFill/>
                </a:ln>
                <a:solidFill>
                  <a:sysClr val="window" lastClr="FFFFFF"/>
                </a:solidFill>
                <a:effectLst/>
                <a:uLnTx/>
                <a:uFillTx/>
              </a:rPr>
              <a:t>教程： </a:t>
            </a:r>
            <a:r>
              <a:rPr kumimoji="0" lang="en-US" altLang="zh-CN" sz="100" b="0" i="0" u="none" strike="noStrike" kern="0" cap="none" spc="0" normalizeH="0" baseline="0" noProof="0" dirty="0">
                <a:ln>
                  <a:noFill/>
                </a:ln>
                <a:solidFill>
                  <a:sysClr val="window" lastClr="FFFFFF"/>
                </a:solidFill>
                <a:effectLst/>
                <a:uLnTx/>
                <a:uFillTx/>
              </a:rPr>
              <a:t>www.1ppt.com/powerpoint/      </a:t>
            </a:r>
          </a:p>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ysClr val="window" lastClr="FFFFFF"/>
                </a:solidFill>
                <a:effectLst/>
                <a:uLnTx/>
                <a:uFillTx/>
              </a:rPr>
              <a:t>Word</a:t>
            </a:r>
            <a:r>
              <a:rPr kumimoji="0" lang="zh-CN" altLang="en-US" sz="100" b="0" i="0" u="none" strike="noStrike" kern="0" cap="none" spc="0" normalizeH="0" baseline="0" noProof="0" dirty="0">
                <a:ln>
                  <a:noFill/>
                </a:ln>
                <a:solidFill>
                  <a:sysClr val="window" lastClr="FFFFFF"/>
                </a:solidFill>
                <a:effectLst/>
                <a:uLnTx/>
                <a:uFillTx/>
              </a:rPr>
              <a:t>教程： </a:t>
            </a:r>
            <a:r>
              <a:rPr kumimoji="0" lang="en-US" altLang="zh-CN" sz="100" b="0" i="0" u="none" strike="noStrike" kern="0" cap="none" spc="0" normalizeH="0" baseline="0" noProof="0" dirty="0">
                <a:ln>
                  <a:noFill/>
                </a:ln>
                <a:solidFill>
                  <a:sysClr val="window" lastClr="FFFFFF"/>
                </a:solidFill>
                <a:effectLst/>
                <a:uLnTx/>
                <a:uFillTx/>
              </a:rPr>
              <a:t>www.1ppt.com/word/              Excel</a:t>
            </a:r>
            <a:r>
              <a:rPr kumimoji="0" lang="zh-CN" altLang="en-US" sz="100" b="0" i="0" u="none" strike="noStrike" kern="0" cap="none" spc="0" normalizeH="0" baseline="0" noProof="0" dirty="0">
                <a:ln>
                  <a:noFill/>
                </a:ln>
                <a:solidFill>
                  <a:sysClr val="window" lastClr="FFFFFF"/>
                </a:solidFill>
                <a:effectLst/>
                <a:uLnTx/>
                <a:uFillTx/>
              </a:rPr>
              <a:t>教程：</a:t>
            </a:r>
            <a:r>
              <a:rPr kumimoji="0" lang="en-US" altLang="zh-CN" sz="100" b="0" i="0" u="none" strike="noStrike" kern="0" cap="none" spc="0" normalizeH="0" baseline="0" noProof="0" dirty="0">
                <a:ln>
                  <a:noFill/>
                </a:ln>
                <a:solidFill>
                  <a:sysClr val="window" lastClr="FFFFFF"/>
                </a:solidFill>
                <a:effectLst/>
                <a:uLnTx/>
                <a:uFillTx/>
              </a:rPr>
              <a:t>www.1ppt.com/excel/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资料下载：</a:t>
            </a:r>
            <a:r>
              <a:rPr kumimoji="0" lang="en-US" altLang="zh-CN" sz="100" b="0" i="0" u="none" strike="noStrike" kern="0" cap="none" spc="0" normalizeH="0" baseline="0" noProof="0" dirty="0">
                <a:ln>
                  <a:noFill/>
                </a:ln>
                <a:solidFill>
                  <a:sysClr val="window" lastClr="FFFFFF"/>
                </a:solidFill>
                <a:effectLst/>
                <a:uLnTx/>
                <a:uFillTx/>
              </a:rPr>
              <a:t>www.1ppt.com/ziliao/                PPT</a:t>
            </a:r>
            <a:r>
              <a:rPr kumimoji="0" lang="zh-CN" altLang="en-US" sz="100" b="0" i="0" u="none" strike="noStrike" kern="0" cap="none" spc="0" normalizeH="0" baseline="0" noProof="0" dirty="0">
                <a:ln>
                  <a:noFill/>
                </a:ln>
                <a:solidFill>
                  <a:sysClr val="window" lastClr="FFFFFF"/>
                </a:solidFill>
                <a:effectLst/>
                <a:uLnTx/>
                <a:uFillTx/>
              </a:rPr>
              <a:t>课件下载：</a:t>
            </a:r>
            <a:r>
              <a:rPr kumimoji="0" lang="en-US" altLang="zh-CN" sz="100" b="0" i="0" u="none" strike="noStrike" kern="0" cap="none" spc="0" normalizeH="0" baseline="0" noProof="0" dirty="0">
                <a:ln>
                  <a:noFill/>
                </a:ln>
                <a:solidFill>
                  <a:sysClr val="window" lastClr="FFFFFF"/>
                </a:solidFill>
                <a:effectLst/>
                <a:uLnTx/>
                <a:uFillTx/>
              </a:rPr>
              <a:t>www.1ppt.com/kejian/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范文下载：</a:t>
            </a:r>
            <a:r>
              <a:rPr kumimoji="0" lang="en-US" altLang="zh-CN" sz="100" b="0" i="0" u="none" strike="noStrike" kern="0" cap="none" spc="0" normalizeH="0" baseline="0" noProof="0" dirty="0">
                <a:ln>
                  <a:noFill/>
                </a:ln>
                <a:solidFill>
                  <a:sysClr val="window" lastClr="FFFFFF"/>
                </a:solidFill>
                <a:effectLst/>
                <a:uLnTx/>
                <a:uFillTx/>
              </a:rPr>
              <a:t>www.1ppt.com/fanwen/             </a:t>
            </a:r>
            <a:r>
              <a:rPr kumimoji="0" lang="zh-CN" altLang="en-US" sz="100" b="0" i="0" u="none" strike="noStrike" kern="0" cap="none" spc="0" normalizeH="0" baseline="0" noProof="0" dirty="0">
                <a:ln>
                  <a:noFill/>
                </a:ln>
                <a:solidFill>
                  <a:sysClr val="window" lastClr="FFFFFF"/>
                </a:solidFill>
                <a:effectLst/>
                <a:uLnTx/>
                <a:uFillTx/>
              </a:rPr>
              <a:t>试卷下载：</a:t>
            </a:r>
            <a:r>
              <a:rPr kumimoji="0" lang="en-US" altLang="zh-CN" sz="100" b="0" i="0" u="none" strike="noStrike" kern="0" cap="none" spc="0" normalizeH="0" baseline="0" noProof="0" dirty="0">
                <a:ln>
                  <a:noFill/>
                </a:ln>
                <a:solidFill>
                  <a:sysClr val="window" lastClr="FFFFFF"/>
                </a:solidFill>
                <a:effectLst/>
                <a:uLnTx/>
                <a:uFillTx/>
              </a:rPr>
              <a:t>www.1ppt.com/shiti/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教案下载：</a:t>
            </a:r>
            <a:r>
              <a:rPr kumimoji="0" lang="en-US" altLang="zh-CN" sz="100" b="0" i="0" u="none" strike="noStrike" kern="0" cap="none" spc="0" normalizeH="0" baseline="0" noProof="0" dirty="0">
                <a:ln>
                  <a:noFill/>
                </a:ln>
                <a:solidFill>
                  <a:sysClr val="window" lastClr="FFFFFF"/>
                </a:solidFill>
                <a:effectLst/>
                <a:uLnTx/>
                <a:uFillTx/>
              </a:rPr>
              <a:t>www.1ppt.com/jiaoan/        PPT</a:t>
            </a:r>
            <a:r>
              <a:rPr kumimoji="0" lang="zh-CN" altLang="en-US" sz="100" b="0" i="0" u="none" strike="noStrike" kern="0" cap="none" spc="0" normalizeH="0" baseline="0" noProof="0" dirty="0">
                <a:ln>
                  <a:noFill/>
                </a:ln>
                <a:solidFill>
                  <a:sysClr val="window" lastClr="FFFFFF"/>
                </a:solidFill>
                <a:effectLst/>
                <a:uLnTx/>
                <a:uFillTx/>
              </a:rPr>
              <a:t>论坛：</a:t>
            </a:r>
            <a:r>
              <a:rPr kumimoji="0" lang="en-US" altLang="zh-CN" sz="100" b="0" i="0" u="none" strike="noStrike" kern="0" cap="none" spc="0" normalizeH="0" baseline="0" noProof="0" dirty="0">
                <a:ln>
                  <a:noFill/>
                </a:ln>
                <a:solidFill>
                  <a:sysClr val="window" lastClr="FFFFFF"/>
                </a:solidFill>
                <a:effectLst/>
                <a:uLnTx/>
                <a:uFillTx/>
              </a:rPr>
              <a:t>www.1ppt.cn</a:t>
            </a:r>
          </a:p>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ysClr val="window" lastClr="FFFFFF"/>
                </a:solidFill>
                <a:effectLst/>
                <a:uLnTx/>
                <a:uFillTx/>
              </a:rPr>
              <a:t> </a:t>
            </a:r>
            <a:endParaRPr kumimoji="0" lang="zh-CN" altLang="en-US" sz="100" b="0" i="0" u="none" strike="noStrike" kern="0" cap="none" spc="0" normalizeH="0" baseline="0" noProof="0" dirty="0">
              <a:ln>
                <a:noFill/>
              </a:ln>
              <a:solidFill>
                <a:sysClr val="window" lastClr="FFFFFF"/>
              </a:solidFill>
              <a:effectLst/>
              <a:uLnTx/>
              <a:uFillTx/>
            </a:endParaRPr>
          </a:p>
        </p:txBody>
      </p:sp>
      <p:pic>
        <p:nvPicPr>
          <p:cNvPr id="7" name="图片 6">
            <a:extLst>
              <a:ext uri="{FF2B5EF4-FFF2-40B4-BE49-F238E27FC236}">
                <a16:creationId xmlns:a16="http://schemas.microsoft.com/office/drawing/2014/main" id="{B9EBA33C-4A56-B742-870C-686C9527BE12}"/>
              </a:ext>
            </a:extLst>
          </p:cNvPr>
          <p:cNvPicPr>
            <a:picLocks noChangeAspect="1"/>
          </p:cNvPicPr>
          <p:nvPr/>
        </p:nvPicPr>
        <p:blipFill>
          <a:blip r:embed="rId2"/>
          <a:stretch>
            <a:fillRect/>
          </a:stretch>
        </p:blipFill>
        <p:spPr>
          <a:xfrm>
            <a:off x="265176" y="328467"/>
            <a:ext cx="1378622" cy="697234"/>
          </a:xfrm>
          <a:prstGeom prst="rect">
            <a:avLst/>
          </a:prstGeom>
        </p:spPr>
      </p:pic>
      <p:sp>
        <p:nvSpPr>
          <p:cNvPr id="5" name="TextBox 50">
            <a:extLst>
              <a:ext uri="{FF2B5EF4-FFF2-40B4-BE49-F238E27FC236}">
                <a16:creationId xmlns:a16="http://schemas.microsoft.com/office/drawing/2014/main" id="{8E034AE7-5E15-D54B-AE8B-0F5A245FDE42}"/>
              </a:ext>
            </a:extLst>
          </p:cNvPr>
          <p:cNvSpPr txBox="1"/>
          <p:nvPr/>
        </p:nvSpPr>
        <p:spPr>
          <a:xfrm>
            <a:off x="265176" y="1343387"/>
            <a:ext cx="11487142" cy="2308324"/>
          </a:xfrm>
          <a:prstGeom prst="rect">
            <a:avLst/>
          </a:prstGeom>
          <a:noFill/>
        </p:spPr>
        <p:txBody>
          <a:bodyPr wrap="square" rtlCol="0">
            <a:spAutoFit/>
          </a:bodyPr>
          <a:lstStyle/>
          <a:p>
            <a:pPr marL="342900" indent="-342900">
              <a:buFont typeface="Wingdings" pitchFamily="2" charset="2"/>
              <a:buChar char="Ø"/>
            </a:pPr>
            <a:r>
              <a:rPr lang="zh-Hans" altLang="en-US" sz="2400" b="1" dirty="0">
                <a:latin typeface="仿宋" panose="02010609060101010101" pitchFamily="49" charset="-122"/>
                <a:ea typeface="仿宋" panose="02010609060101010101" pitchFamily="49" charset="-122"/>
                <a:cs typeface="+mn-ea"/>
                <a:sym typeface="+mn-lt"/>
              </a:rPr>
              <a:t>悲观锁 </a:t>
            </a:r>
            <a:r>
              <a:rPr lang="en-US" altLang="zh-Hans" sz="2400" b="1" dirty="0">
                <a:latin typeface="仿宋" panose="02010609060101010101" pitchFamily="49" charset="-122"/>
                <a:ea typeface="仿宋" panose="02010609060101010101" pitchFamily="49" charset="-122"/>
                <a:cs typeface="+mn-ea"/>
                <a:sym typeface="+mn-lt"/>
              </a:rPr>
              <a:t>VS</a:t>
            </a:r>
            <a:r>
              <a:rPr lang="zh-Hans" altLang="en-US" sz="2400" b="1" dirty="0">
                <a:latin typeface="仿宋" panose="02010609060101010101" pitchFamily="49" charset="-122"/>
                <a:ea typeface="仿宋" panose="02010609060101010101" pitchFamily="49" charset="-122"/>
                <a:cs typeface="+mn-ea"/>
                <a:sym typeface="+mn-lt"/>
              </a:rPr>
              <a:t> 乐观锁</a:t>
            </a:r>
            <a:endParaRPr lang="en-US" altLang="zh-Hans" sz="2400" b="1" dirty="0">
              <a:latin typeface="仿宋" panose="02010609060101010101" pitchFamily="49" charset="-122"/>
              <a:ea typeface="仿宋" panose="02010609060101010101" pitchFamily="49" charset="-122"/>
              <a:cs typeface="+mn-ea"/>
              <a:sym typeface="+mn-lt"/>
            </a:endParaRPr>
          </a:p>
          <a:p>
            <a:pPr marL="342900" indent="-342900">
              <a:buFont typeface="Wingdings" pitchFamily="2" charset="2"/>
              <a:buChar char="Ø"/>
            </a:pPr>
            <a:r>
              <a:rPr lang="zh-Hans" altLang="en-US" sz="2400" b="1" dirty="0">
                <a:latin typeface="仿宋" panose="02010609060101010101" pitchFamily="49" charset="-122"/>
                <a:ea typeface="仿宋" panose="02010609060101010101" pitchFamily="49" charset="-122"/>
                <a:cs typeface="+mn-ea"/>
                <a:sym typeface="+mn-lt"/>
              </a:rPr>
              <a:t>公平锁 </a:t>
            </a:r>
            <a:r>
              <a:rPr lang="en-US" altLang="zh-Hans" sz="2400" b="1" dirty="0">
                <a:latin typeface="仿宋" panose="02010609060101010101" pitchFamily="49" charset="-122"/>
                <a:ea typeface="仿宋" panose="02010609060101010101" pitchFamily="49" charset="-122"/>
                <a:cs typeface="+mn-ea"/>
                <a:sym typeface="+mn-lt"/>
              </a:rPr>
              <a:t>VS</a:t>
            </a:r>
            <a:r>
              <a:rPr lang="zh-Hans" altLang="en-US" sz="2400" b="1" dirty="0">
                <a:latin typeface="仿宋" panose="02010609060101010101" pitchFamily="49" charset="-122"/>
                <a:ea typeface="仿宋" panose="02010609060101010101" pitchFamily="49" charset="-122"/>
                <a:cs typeface="+mn-ea"/>
                <a:sym typeface="+mn-lt"/>
              </a:rPr>
              <a:t> 非公平锁</a:t>
            </a:r>
            <a:endParaRPr lang="en-US" altLang="zh-Hans" sz="2400" b="1" dirty="0">
              <a:latin typeface="仿宋" panose="02010609060101010101" pitchFamily="49" charset="-122"/>
              <a:ea typeface="仿宋" panose="02010609060101010101" pitchFamily="49" charset="-122"/>
              <a:cs typeface="+mn-ea"/>
              <a:sym typeface="+mn-lt"/>
            </a:endParaRPr>
          </a:p>
          <a:p>
            <a:pPr marL="342900" indent="-342900">
              <a:buFont typeface="Wingdings" pitchFamily="2" charset="2"/>
              <a:buChar char="Ø"/>
            </a:pPr>
            <a:r>
              <a:rPr lang="zh-Hans" altLang="en-US" sz="2400" b="1" dirty="0">
                <a:latin typeface="仿宋" panose="02010609060101010101" pitchFamily="49" charset="-122"/>
                <a:ea typeface="仿宋" panose="02010609060101010101" pitchFamily="49" charset="-122"/>
                <a:cs typeface="+mn-ea"/>
                <a:sym typeface="+mn-lt"/>
              </a:rPr>
              <a:t>可重入锁</a:t>
            </a:r>
            <a:endParaRPr lang="en-US" altLang="zh-Hans" sz="2400" b="1" dirty="0">
              <a:latin typeface="仿宋" panose="02010609060101010101" pitchFamily="49" charset="-122"/>
              <a:ea typeface="仿宋" panose="02010609060101010101" pitchFamily="49" charset="-122"/>
              <a:cs typeface="+mn-ea"/>
              <a:sym typeface="+mn-lt"/>
            </a:endParaRPr>
          </a:p>
          <a:p>
            <a:pPr marL="342900" indent="-342900">
              <a:buFont typeface="Wingdings" pitchFamily="2" charset="2"/>
              <a:buChar char="Ø"/>
            </a:pPr>
            <a:r>
              <a:rPr lang="zh-Hans" altLang="en-US" sz="2400" b="1" dirty="0">
                <a:latin typeface="仿宋" panose="02010609060101010101" pitchFamily="49" charset="-122"/>
                <a:ea typeface="仿宋" panose="02010609060101010101" pitchFamily="49" charset="-122"/>
                <a:cs typeface="+mn-ea"/>
                <a:sym typeface="+mn-lt"/>
              </a:rPr>
              <a:t>自旋锁</a:t>
            </a:r>
            <a:endParaRPr lang="en-US" altLang="zh-Hans" sz="2400" b="1" dirty="0">
              <a:latin typeface="仿宋" panose="02010609060101010101" pitchFamily="49" charset="-122"/>
              <a:ea typeface="仿宋" panose="02010609060101010101" pitchFamily="49" charset="-122"/>
              <a:cs typeface="+mn-ea"/>
              <a:sym typeface="+mn-lt"/>
            </a:endParaRPr>
          </a:p>
          <a:p>
            <a:pPr marL="342900" indent="-342900">
              <a:buFont typeface="Wingdings" pitchFamily="2" charset="2"/>
              <a:buChar char="Ø"/>
            </a:pPr>
            <a:r>
              <a:rPr lang="zh-Hans" altLang="en-US" sz="2400" b="1" dirty="0">
                <a:latin typeface="仿宋" panose="02010609060101010101" pitchFamily="49" charset="-122"/>
                <a:ea typeface="仿宋" panose="02010609060101010101" pitchFamily="49" charset="-122"/>
                <a:cs typeface="+mn-ea"/>
                <a:sym typeface="+mn-lt"/>
              </a:rPr>
              <a:t>偏向锁</a:t>
            </a:r>
            <a:endParaRPr lang="en-US" altLang="zh-Hans" sz="2400" b="1" dirty="0">
              <a:latin typeface="仿宋" panose="02010609060101010101" pitchFamily="49" charset="-122"/>
              <a:ea typeface="仿宋" panose="02010609060101010101" pitchFamily="49" charset="-122"/>
              <a:cs typeface="+mn-ea"/>
              <a:sym typeface="+mn-lt"/>
            </a:endParaRPr>
          </a:p>
          <a:p>
            <a:pPr marL="342900" indent="-342900">
              <a:buFont typeface="Wingdings" pitchFamily="2" charset="2"/>
              <a:buChar char="Ø"/>
            </a:pPr>
            <a:endParaRPr lang="en-US" altLang="zh-CN" sz="2400" b="1" dirty="0">
              <a:latin typeface="仿宋" panose="02010609060101010101" pitchFamily="49" charset="-122"/>
              <a:ea typeface="仿宋" panose="02010609060101010101" pitchFamily="49" charset="-122"/>
              <a:cs typeface="+mn-ea"/>
              <a:sym typeface="+mn-lt"/>
            </a:endParaRPr>
          </a:p>
        </p:txBody>
      </p:sp>
    </p:spTree>
    <p:extLst>
      <p:ext uri="{BB962C8B-B14F-4D97-AF65-F5344CB8AC3E}">
        <p14:creationId xmlns:p14="http://schemas.microsoft.com/office/powerpoint/2010/main" val="122805625"/>
      </p:ext>
    </p:extLst>
  </p:cSld>
  <p:clrMapOvr>
    <a:masterClrMapping/>
  </p:clrMapOvr>
  <p:transition spd="slow">
    <p:wipe/>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 name="TextBox 50"/>
          <p:cNvSpPr txBox="1"/>
          <p:nvPr/>
        </p:nvSpPr>
        <p:spPr>
          <a:xfrm>
            <a:off x="1810512" y="502481"/>
            <a:ext cx="9416459" cy="523220"/>
          </a:xfrm>
          <a:prstGeom prst="rect">
            <a:avLst/>
          </a:prstGeom>
          <a:noFill/>
        </p:spPr>
        <p:txBody>
          <a:bodyPr wrap="square" rtlCol="0">
            <a:spAutoFit/>
          </a:bodyPr>
          <a:lstStyle/>
          <a:p>
            <a:r>
              <a:rPr lang="zh-Hans" altLang="en-US" sz="2800" b="1" dirty="0">
                <a:solidFill>
                  <a:srgbClr val="7030A0"/>
                </a:solidFill>
                <a:latin typeface="仿宋" panose="02010609060101010101" pitchFamily="49" charset="-122"/>
                <a:ea typeface="仿宋" panose="02010609060101010101" pitchFamily="49" charset="-122"/>
                <a:cs typeface="+mn-ea"/>
                <a:sym typeface="+mn-lt"/>
              </a:rPr>
              <a:t>并发工具类</a:t>
            </a:r>
            <a:endParaRPr lang="en-US" sz="2800" b="1" dirty="0">
              <a:solidFill>
                <a:srgbClr val="7030A0"/>
              </a:solidFill>
              <a:latin typeface="仿宋" panose="02010609060101010101" pitchFamily="49" charset="-122"/>
              <a:ea typeface="仿宋" panose="02010609060101010101" pitchFamily="49" charset="-122"/>
              <a:cs typeface="+mn-ea"/>
              <a:sym typeface="+mn-lt"/>
            </a:endParaRPr>
          </a:p>
        </p:txBody>
      </p:sp>
      <p:sp>
        <p:nvSpPr>
          <p:cNvPr id="63" name="矩形 62"/>
          <p:cNvSpPr/>
          <p:nvPr/>
        </p:nvSpPr>
        <p:spPr>
          <a:xfrm>
            <a:off x="0" y="6624130"/>
            <a:ext cx="775136" cy="230832"/>
          </a:xfrm>
          <a:prstGeom prst="rect">
            <a:avLst/>
          </a:prstGeom>
        </p:spPr>
        <p:txBody>
          <a:bodyPr wrap="squar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模板下载：</a:t>
            </a:r>
            <a:r>
              <a:rPr kumimoji="0" lang="en-US" altLang="zh-CN" sz="100" b="0" i="0" u="none" strike="noStrike" kern="0" cap="none" spc="0" normalizeH="0" baseline="0" noProof="0" dirty="0">
                <a:ln>
                  <a:noFill/>
                </a:ln>
                <a:solidFill>
                  <a:sysClr val="window" lastClr="FFFFFF"/>
                </a:solidFill>
                <a:effectLst/>
                <a:uLnTx/>
                <a:uFillTx/>
              </a:rPr>
              <a:t>www.1ppt.com/moban/     </a:t>
            </a:r>
            <a:r>
              <a:rPr kumimoji="0" lang="zh-CN" altLang="en-US" sz="100" b="0" i="0" u="none" strike="noStrike" kern="0" cap="none" spc="0" normalizeH="0" baseline="0" noProof="0" dirty="0">
                <a:ln>
                  <a:noFill/>
                </a:ln>
                <a:solidFill>
                  <a:sysClr val="window" lastClr="FFFFFF"/>
                </a:solidFill>
                <a:effectLst/>
                <a:uLnTx/>
                <a:uFillTx/>
              </a:rPr>
              <a:t>行业</a:t>
            </a: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模板：</a:t>
            </a:r>
            <a:r>
              <a:rPr kumimoji="0" lang="en-US" altLang="zh-CN" sz="100" b="0" i="0" u="none" strike="noStrike" kern="0" cap="none" spc="0" normalizeH="0" baseline="0" noProof="0" dirty="0">
                <a:ln>
                  <a:noFill/>
                </a:ln>
                <a:solidFill>
                  <a:sysClr val="window" lastClr="FFFFFF"/>
                </a:solidFill>
                <a:effectLst/>
                <a:uLnTx/>
                <a:uFillTx/>
              </a:rPr>
              <a:t>www.1ppt.com/hangye/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节日</a:t>
            </a: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模板：</a:t>
            </a:r>
            <a:r>
              <a:rPr kumimoji="0" lang="en-US" altLang="zh-CN" sz="100" b="0" i="0" u="none" strike="noStrike" kern="0" cap="none" spc="0" normalizeH="0" baseline="0" noProof="0" dirty="0">
                <a:ln>
                  <a:noFill/>
                </a:ln>
                <a:solidFill>
                  <a:sysClr val="window" lastClr="FFFFFF"/>
                </a:solidFill>
                <a:effectLst/>
                <a:uLnTx/>
                <a:uFillTx/>
              </a:rPr>
              <a:t>www.1ppt.com/jieri/           PPT</a:t>
            </a:r>
            <a:r>
              <a:rPr kumimoji="0" lang="zh-CN" altLang="en-US" sz="100" b="0" i="0" u="none" strike="noStrike" kern="0" cap="none" spc="0" normalizeH="0" baseline="0" noProof="0" dirty="0">
                <a:ln>
                  <a:noFill/>
                </a:ln>
                <a:solidFill>
                  <a:sysClr val="window" lastClr="FFFFFF"/>
                </a:solidFill>
                <a:effectLst/>
                <a:uLnTx/>
                <a:uFillTx/>
              </a:rPr>
              <a:t>素材下载：</a:t>
            </a:r>
            <a:r>
              <a:rPr kumimoji="0" lang="en-US" altLang="zh-CN" sz="100" b="0" i="0" u="none" strike="noStrike" kern="0" cap="none" spc="0" normalizeH="0" baseline="0" noProof="0" dirty="0">
                <a:ln>
                  <a:noFill/>
                </a:ln>
                <a:solidFill>
                  <a:sysClr val="window" lastClr="FFFFFF"/>
                </a:solidFill>
                <a:effectLst/>
                <a:uLnTx/>
                <a:uFillTx/>
              </a:rPr>
              <a:t>www.1ppt.com/sucai/</a:t>
            </a:r>
          </a:p>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背景图片：</a:t>
            </a:r>
            <a:r>
              <a:rPr kumimoji="0" lang="en-US" altLang="zh-CN" sz="100" b="0" i="0" u="none" strike="noStrike" kern="0" cap="none" spc="0" normalizeH="0" baseline="0" noProof="0" dirty="0">
                <a:ln>
                  <a:noFill/>
                </a:ln>
                <a:solidFill>
                  <a:sysClr val="window" lastClr="FFFFFF"/>
                </a:solidFill>
                <a:effectLst/>
                <a:uLnTx/>
                <a:uFillTx/>
              </a:rPr>
              <a:t>www.1ppt.com/beijing/      PPT</a:t>
            </a:r>
            <a:r>
              <a:rPr kumimoji="0" lang="zh-CN" altLang="en-US" sz="100" b="0" i="0" u="none" strike="noStrike" kern="0" cap="none" spc="0" normalizeH="0" baseline="0" noProof="0" dirty="0">
                <a:ln>
                  <a:noFill/>
                </a:ln>
                <a:solidFill>
                  <a:sysClr val="window" lastClr="FFFFFF"/>
                </a:solidFill>
                <a:effectLst/>
                <a:uLnTx/>
                <a:uFillTx/>
              </a:rPr>
              <a:t>图表下载：</a:t>
            </a:r>
            <a:r>
              <a:rPr kumimoji="0" lang="en-US" altLang="zh-CN" sz="100" b="0" i="0" u="none" strike="noStrike" kern="0" cap="none" spc="0" normalizeH="0" baseline="0" noProof="0" dirty="0">
                <a:ln>
                  <a:noFill/>
                </a:ln>
                <a:solidFill>
                  <a:sysClr val="window" lastClr="FFFFFF"/>
                </a:solidFill>
                <a:effectLst/>
                <a:uLnTx/>
                <a:uFillTx/>
              </a:rPr>
              <a:t>www.1ppt.com/tubiao/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优秀</a:t>
            </a: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下载：</a:t>
            </a:r>
            <a:r>
              <a:rPr kumimoji="0" lang="en-US" altLang="zh-CN" sz="100" b="0" i="0" u="none" strike="noStrike" kern="0" cap="none" spc="0" normalizeH="0" baseline="0" noProof="0" dirty="0">
                <a:ln>
                  <a:noFill/>
                </a:ln>
                <a:solidFill>
                  <a:sysClr val="window" lastClr="FFFFFF"/>
                </a:solidFill>
                <a:effectLst/>
                <a:uLnTx/>
                <a:uFillTx/>
              </a:rPr>
              <a:t>www.1ppt.com/xiazai/        PPT</a:t>
            </a:r>
            <a:r>
              <a:rPr kumimoji="0" lang="zh-CN" altLang="en-US" sz="100" b="0" i="0" u="none" strike="noStrike" kern="0" cap="none" spc="0" normalizeH="0" baseline="0" noProof="0" dirty="0">
                <a:ln>
                  <a:noFill/>
                </a:ln>
                <a:solidFill>
                  <a:sysClr val="window" lastClr="FFFFFF"/>
                </a:solidFill>
                <a:effectLst/>
                <a:uLnTx/>
                <a:uFillTx/>
              </a:rPr>
              <a:t>教程： </a:t>
            </a:r>
            <a:r>
              <a:rPr kumimoji="0" lang="en-US" altLang="zh-CN" sz="100" b="0" i="0" u="none" strike="noStrike" kern="0" cap="none" spc="0" normalizeH="0" baseline="0" noProof="0" dirty="0">
                <a:ln>
                  <a:noFill/>
                </a:ln>
                <a:solidFill>
                  <a:sysClr val="window" lastClr="FFFFFF"/>
                </a:solidFill>
                <a:effectLst/>
                <a:uLnTx/>
                <a:uFillTx/>
              </a:rPr>
              <a:t>www.1ppt.com/powerpoint/      </a:t>
            </a:r>
          </a:p>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ysClr val="window" lastClr="FFFFFF"/>
                </a:solidFill>
                <a:effectLst/>
                <a:uLnTx/>
                <a:uFillTx/>
              </a:rPr>
              <a:t>Word</a:t>
            </a:r>
            <a:r>
              <a:rPr kumimoji="0" lang="zh-CN" altLang="en-US" sz="100" b="0" i="0" u="none" strike="noStrike" kern="0" cap="none" spc="0" normalizeH="0" baseline="0" noProof="0" dirty="0">
                <a:ln>
                  <a:noFill/>
                </a:ln>
                <a:solidFill>
                  <a:sysClr val="window" lastClr="FFFFFF"/>
                </a:solidFill>
                <a:effectLst/>
                <a:uLnTx/>
                <a:uFillTx/>
              </a:rPr>
              <a:t>教程： </a:t>
            </a:r>
            <a:r>
              <a:rPr kumimoji="0" lang="en-US" altLang="zh-CN" sz="100" b="0" i="0" u="none" strike="noStrike" kern="0" cap="none" spc="0" normalizeH="0" baseline="0" noProof="0" dirty="0">
                <a:ln>
                  <a:noFill/>
                </a:ln>
                <a:solidFill>
                  <a:sysClr val="window" lastClr="FFFFFF"/>
                </a:solidFill>
                <a:effectLst/>
                <a:uLnTx/>
                <a:uFillTx/>
              </a:rPr>
              <a:t>www.1ppt.com/word/              Excel</a:t>
            </a:r>
            <a:r>
              <a:rPr kumimoji="0" lang="zh-CN" altLang="en-US" sz="100" b="0" i="0" u="none" strike="noStrike" kern="0" cap="none" spc="0" normalizeH="0" baseline="0" noProof="0" dirty="0">
                <a:ln>
                  <a:noFill/>
                </a:ln>
                <a:solidFill>
                  <a:sysClr val="window" lastClr="FFFFFF"/>
                </a:solidFill>
                <a:effectLst/>
                <a:uLnTx/>
                <a:uFillTx/>
              </a:rPr>
              <a:t>教程：</a:t>
            </a:r>
            <a:r>
              <a:rPr kumimoji="0" lang="en-US" altLang="zh-CN" sz="100" b="0" i="0" u="none" strike="noStrike" kern="0" cap="none" spc="0" normalizeH="0" baseline="0" noProof="0" dirty="0">
                <a:ln>
                  <a:noFill/>
                </a:ln>
                <a:solidFill>
                  <a:sysClr val="window" lastClr="FFFFFF"/>
                </a:solidFill>
                <a:effectLst/>
                <a:uLnTx/>
                <a:uFillTx/>
              </a:rPr>
              <a:t>www.1ppt.com/excel/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资料下载：</a:t>
            </a:r>
            <a:r>
              <a:rPr kumimoji="0" lang="en-US" altLang="zh-CN" sz="100" b="0" i="0" u="none" strike="noStrike" kern="0" cap="none" spc="0" normalizeH="0" baseline="0" noProof="0" dirty="0">
                <a:ln>
                  <a:noFill/>
                </a:ln>
                <a:solidFill>
                  <a:sysClr val="window" lastClr="FFFFFF"/>
                </a:solidFill>
                <a:effectLst/>
                <a:uLnTx/>
                <a:uFillTx/>
              </a:rPr>
              <a:t>www.1ppt.com/ziliao/                PPT</a:t>
            </a:r>
            <a:r>
              <a:rPr kumimoji="0" lang="zh-CN" altLang="en-US" sz="100" b="0" i="0" u="none" strike="noStrike" kern="0" cap="none" spc="0" normalizeH="0" baseline="0" noProof="0" dirty="0">
                <a:ln>
                  <a:noFill/>
                </a:ln>
                <a:solidFill>
                  <a:sysClr val="window" lastClr="FFFFFF"/>
                </a:solidFill>
                <a:effectLst/>
                <a:uLnTx/>
                <a:uFillTx/>
              </a:rPr>
              <a:t>课件下载：</a:t>
            </a:r>
            <a:r>
              <a:rPr kumimoji="0" lang="en-US" altLang="zh-CN" sz="100" b="0" i="0" u="none" strike="noStrike" kern="0" cap="none" spc="0" normalizeH="0" baseline="0" noProof="0" dirty="0">
                <a:ln>
                  <a:noFill/>
                </a:ln>
                <a:solidFill>
                  <a:sysClr val="window" lastClr="FFFFFF"/>
                </a:solidFill>
                <a:effectLst/>
                <a:uLnTx/>
                <a:uFillTx/>
              </a:rPr>
              <a:t>www.1ppt.com/kejian/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范文下载：</a:t>
            </a:r>
            <a:r>
              <a:rPr kumimoji="0" lang="en-US" altLang="zh-CN" sz="100" b="0" i="0" u="none" strike="noStrike" kern="0" cap="none" spc="0" normalizeH="0" baseline="0" noProof="0" dirty="0">
                <a:ln>
                  <a:noFill/>
                </a:ln>
                <a:solidFill>
                  <a:sysClr val="window" lastClr="FFFFFF"/>
                </a:solidFill>
                <a:effectLst/>
                <a:uLnTx/>
                <a:uFillTx/>
              </a:rPr>
              <a:t>www.1ppt.com/fanwen/             </a:t>
            </a:r>
            <a:r>
              <a:rPr kumimoji="0" lang="zh-CN" altLang="en-US" sz="100" b="0" i="0" u="none" strike="noStrike" kern="0" cap="none" spc="0" normalizeH="0" baseline="0" noProof="0" dirty="0">
                <a:ln>
                  <a:noFill/>
                </a:ln>
                <a:solidFill>
                  <a:sysClr val="window" lastClr="FFFFFF"/>
                </a:solidFill>
                <a:effectLst/>
                <a:uLnTx/>
                <a:uFillTx/>
              </a:rPr>
              <a:t>试卷下载：</a:t>
            </a:r>
            <a:r>
              <a:rPr kumimoji="0" lang="en-US" altLang="zh-CN" sz="100" b="0" i="0" u="none" strike="noStrike" kern="0" cap="none" spc="0" normalizeH="0" baseline="0" noProof="0" dirty="0">
                <a:ln>
                  <a:noFill/>
                </a:ln>
                <a:solidFill>
                  <a:sysClr val="window" lastClr="FFFFFF"/>
                </a:solidFill>
                <a:effectLst/>
                <a:uLnTx/>
                <a:uFillTx/>
              </a:rPr>
              <a:t>www.1ppt.com/shiti/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教案下载：</a:t>
            </a:r>
            <a:r>
              <a:rPr kumimoji="0" lang="en-US" altLang="zh-CN" sz="100" b="0" i="0" u="none" strike="noStrike" kern="0" cap="none" spc="0" normalizeH="0" baseline="0" noProof="0" dirty="0">
                <a:ln>
                  <a:noFill/>
                </a:ln>
                <a:solidFill>
                  <a:sysClr val="window" lastClr="FFFFFF"/>
                </a:solidFill>
                <a:effectLst/>
                <a:uLnTx/>
                <a:uFillTx/>
              </a:rPr>
              <a:t>www.1ppt.com/jiaoan/        PPT</a:t>
            </a:r>
            <a:r>
              <a:rPr kumimoji="0" lang="zh-CN" altLang="en-US" sz="100" b="0" i="0" u="none" strike="noStrike" kern="0" cap="none" spc="0" normalizeH="0" baseline="0" noProof="0" dirty="0">
                <a:ln>
                  <a:noFill/>
                </a:ln>
                <a:solidFill>
                  <a:sysClr val="window" lastClr="FFFFFF"/>
                </a:solidFill>
                <a:effectLst/>
                <a:uLnTx/>
                <a:uFillTx/>
              </a:rPr>
              <a:t>论坛：</a:t>
            </a:r>
            <a:r>
              <a:rPr kumimoji="0" lang="en-US" altLang="zh-CN" sz="100" b="0" i="0" u="none" strike="noStrike" kern="0" cap="none" spc="0" normalizeH="0" baseline="0" noProof="0" dirty="0">
                <a:ln>
                  <a:noFill/>
                </a:ln>
                <a:solidFill>
                  <a:sysClr val="window" lastClr="FFFFFF"/>
                </a:solidFill>
                <a:effectLst/>
                <a:uLnTx/>
                <a:uFillTx/>
              </a:rPr>
              <a:t>www.1ppt.cn</a:t>
            </a:r>
          </a:p>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ysClr val="window" lastClr="FFFFFF"/>
                </a:solidFill>
                <a:effectLst/>
                <a:uLnTx/>
                <a:uFillTx/>
              </a:rPr>
              <a:t> </a:t>
            </a:r>
            <a:endParaRPr kumimoji="0" lang="zh-CN" altLang="en-US" sz="100" b="0" i="0" u="none" strike="noStrike" kern="0" cap="none" spc="0" normalizeH="0" baseline="0" noProof="0" dirty="0">
              <a:ln>
                <a:noFill/>
              </a:ln>
              <a:solidFill>
                <a:sysClr val="window" lastClr="FFFFFF"/>
              </a:solidFill>
              <a:effectLst/>
              <a:uLnTx/>
              <a:uFillTx/>
            </a:endParaRPr>
          </a:p>
        </p:txBody>
      </p:sp>
      <p:pic>
        <p:nvPicPr>
          <p:cNvPr id="7" name="图片 6">
            <a:extLst>
              <a:ext uri="{FF2B5EF4-FFF2-40B4-BE49-F238E27FC236}">
                <a16:creationId xmlns:a16="http://schemas.microsoft.com/office/drawing/2014/main" id="{B9EBA33C-4A56-B742-870C-686C9527BE12}"/>
              </a:ext>
            </a:extLst>
          </p:cNvPr>
          <p:cNvPicPr>
            <a:picLocks noChangeAspect="1"/>
          </p:cNvPicPr>
          <p:nvPr/>
        </p:nvPicPr>
        <p:blipFill>
          <a:blip r:embed="rId2"/>
          <a:stretch>
            <a:fillRect/>
          </a:stretch>
        </p:blipFill>
        <p:spPr>
          <a:xfrm>
            <a:off x="265176" y="328467"/>
            <a:ext cx="1378622" cy="697234"/>
          </a:xfrm>
          <a:prstGeom prst="rect">
            <a:avLst/>
          </a:prstGeom>
        </p:spPr>
      </p:pic>
      <p:sp>
        <p:nvSpPr>
          <p:cNvPr id="5" name="TextBox 50">
            <a:extLst>
              <a:ext uri="{FF2B5EF4-FFF2-40B4-BE49-F238E27FC236}">
                <a16:creationId xmlns:a16="http://schemas.microsoft.com/office/drawing/2014/main" id="{8E034AE7-5E15-D54B-AE8B-0F5A245FDE42}"/>
              </a:ext>
            </a:extLst>
          </p:cNvPr>
          <p:cNvSpPr txBox="1"/>
          <p:nvPr/>
        </p:nvSpPr>
        <p:spPr>
          <a:xfrm>
            <a:off x="265176" y="1343387"/>
            <a:ext cx="11487142" cy="2308324"/>
          </a:xfrm>
          <a:prstGeom prst="rect">
            <a:avLst/>
          </a:prstGeom>
          <a:noFill/>
        </p:spPr>
        <p:txBody>
          <a:bodyPr wrap="square" rtlCol="0">
            <a:spAutoFit/>
          </a:bodyPr>
          <a:lstStyle/>
          <a:p>
            <a:pPr marL="342900" indent="-342900">
              <a:buFont typeface="Wingdings" pitchFamily="2" charset="2"/>
              <a:buChar char="Ø"/>
            </a:pPr>
            <a:r>
              <a:rPr lang="en-US" altLang="zh-Hans" sz="2400" b="1" dirty="0">
                <a:latin typeface="仿宋" panose="02010609060101010101" pitchFamily="49" charset="-122"/>
                <a:ea typeface="仿宋" panose="02010609060101010101" pitchFamily="49" charset="-122"/>
                <a:cs typeface="+mn-ea"/>
                <a:sym typeface="+mn-lt"/>
              </a:rPr>
              <a:t>Condition</a:t>
            </a:r>
          </a:p>
          <a:p>
            <a:pPr marL="342900" indent="-342900">
              <a:buFont typeface="Wingdings" pitchFamily="2" charset="2"/>
              <a:buChar char="Ø"/>
            </a:pPr>
            <a:r>
              <a:rPr lang="en-US" altLang="zh-Hans" sz="2400" b="1" dirty="0" err="1">
                <a:latin typeface="仿宋" panose="02010609060101010101" pitchFamily="49" charset="-122"/>
                <a:ea typeface="仿宋" panose="02010609060101010101" pitchFamily="49" charset="-122"/>
                <a:cs typeface="+mn-ea"/>
                <a:sym typeface="+mn-lt"/>
              </a:rPr>
              <a:t>CyclicBarrier</a:t>
            </a:r>
            <a:endParaRPr lang="en-US" altLang="zh-Hans" sz="2400" b="1" dirty="0">
              <a:latin typeface="仿宋" panose="02010609060101010101" pitchFamily="49" charset="-122"/>
              <a:ea typeface="仿宋" panose="02010609060101010101" pitchFamily="49" charset="-122"/>
              <a:cs typeface="+mn-ea"/>
              <a:sym typeface="+mn-lt"/>
            </a:endParaRPr>
          </a:p>
          <a:p>
            <a:pPr marL="342900" indent="-342900">
              <a:buFont typeface="Wingdings" pitchFamily="2" charset="2"/>
              <a:buChar char="Ø"/>
            </a:pPr>
            <a:r>
              <a:rPr lang="en-US" altLang="zh-Hans" sz="2400" b="1" dirty="0" err="1">
                <a:latin typeface="仿宋" panose="02010609060101010101" pitchFamily="49" charset="-122"/>
                <a:ea typeface="仿宋" panose="02010609060101010101" pitchFamily="49" charset="-122"/>
                <a:cs typeface="+mn-ea"/>
                <a:sym typeface="+mn-lt"/>
              </a:rPr>
              <a:t>CountDownLatch</a:t>
            </a:r>
            <a:endParaRPr lang="en-US" altLang="zh-Hans" sz="2400" b="1" dirty="0">
              <a:latin typeface="仿宋" panose="02010609060101010101" pitchFamily="49" charset="-122"/>
              <a:ea typeface="仿宋" panose="02010609060101010101" pitchFamily="49" charset="-122"/>
              <a:cs typeface="+mn-ea"/>
              <a:sym typeface="+mn-lt"/>
            </a:endParaRPr>
          </a:p>
          <a:p>
            <a:pPr marL="342900" indent="-342900">
              <a:buFont typeface="Wingdings" pitchFamily="2" charset="2"/>
              <a:buChar char="Ø"/>
            </a:pPr>
            <a:r>
              <a:rPr lang="en-US" altLang="zh-Hans" sz="2400" b="1" dirty="0">
                <a:latin typeface="仿宋" panose="02010609060101010101" pitchFamily="49" charset="-122"/>
                <a:ea typeface="仿宋" panose="02010609060101010101" pitchFamily="49" charset="-122"/>
                <a:cs typeface="+mn-ea"/>
                <a:sym typeface="+mn-lt"/>
              </a:rPr>
              <a:t>Semaphore</a:t>
            </a:r>
          </a:p>
          <a:p>
            <a:pPr marL="342900" indent="-342900">
              <a:buFont typeface="Wingdings" pitchFamily="2" charset="2"/>
              <a:buChar char="Ø"/>
            </a:pPr>
            <a:r>
              <a:rPr lang="en-US" altLang="zh-Hans" sz="2400" b="1" dirty="0">
                <a:latin typeface="仿宋" panose="02010609060101010101" pitchFamily="49" charset="-122"/>
                <a:ea typeface="仿宋" panose="02010609060101010101" pitchFamily="49" charset="-122"/>
                <a:cs typeface="+mn-ea"/>
                <a:sym typeface="+mn-lt"/>
              </a:rPr>
              <a:t>Exchange</a:t>
            </a:r>
          </a:p>
          <a:p>
            <a:pPr marL="342900" indent="-342900">
              <a:buFont typeface="Wingdings" pitchFamily="2" charset="2"/>
              <a:buChar char="Ø"/>
            </a:pPr>
            <a:r>
              <a:rPr lang="en-US" altLang="zh-Hans" sz="2400" b="1" dirty="0">
                <a:latin typeface="仿宋" panose="02010609060101010101" pitchFamily="49" charset="-122"/>
                <a:ea typeface="仿宋" panose="02010609060101010101" pitchFamily="49" charset="-122"/>
                <a:cs typeface="+mn-ea"/>
                <a:sym typeface="+mn-lt"/>
              </a:rPr>
              <a:t>Callable</a:t>
            </a:r>
          </a:p>
        </p:txBody>
      </p:sp>
    </p:spTree>
    <p:extLst>
      <p:ext uri="{BB962C8B-B14F-4D97-AF65-F5344CB8AC3E}">
        <p14:creationId xmlns:p14="http://schemas.microsoft.com/office/powerpoint/2010/main" val="2513774754"/>
      </p:ext>
    </p:extLst>
  </p:cSld>
  <p:clrMapOvr>
    <a:masterClrMapping/>
  </p:clrMapOvr>
  <p:transition spd="slow">
    <p:wipe/>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 name="TextBox 50"/>
          <p:cNvSpPr txBox="1"/>
          <p:nvPr/>
        </p:nvSpPr>
        <p:spPr>
          <a:xfrm>
            <a:off x="1810512" y="502481"/>
            <a:ext cx="9416459" cy="523220"/>
          </a:xfrm>
          <a:prstGeom prst="rect">
            <a:avLst/>
          </a:prstGeom>
          <a:noFill/>
        </p:spPr>
        <p:txBody>
          <a:bodyPr wrap="square" rtlCol="0">
            <a:spAutoFit/>
          </a:bodyPr>
          <a:lstStyle/>
          <a:p>
            <a:r>
              <a:rPr lang="en-US" altLang="zh-Hans" sz="2800" b="1" dirty="0">
                <a:solidFill>
                  <a:srgbClr val="7030A0"/>
                </a:solidFill>
                <a:latin typeface="仿宋" panose="02010609060101010101" pitchFamily="49" charset="-122"/>
                <a:ea typeface="仿宋" panose="02010609060101010101" pitchFamily="49" charset="-122"/>
                <a:cs typeface="+mn-ea"/>
                <a:sym typeface="+mn-lt"/>
              </a:rPr>
              <a:t>Condition</a:t>
            </a:r>
            <a:endParaRPr lang="en-US" sz="2800" b="1" dirty="0">
              <a:solidFill>
                <a:srgbClr val="7030A0"/>
              </a:solidFill>
              <a:latin typeface="仿宋" panose="02010609060101010101" pitchFamily="49" charset="-122"/>
              <a:ea typeface="仿宋" panose="02010609060101010101" pitchFamily="49" charset="-122"/>
              <a:cs typeface="+mn-ea"/>
              <a:sym typeface="+mn-lt"/>
            </a:endParaRPr>
          </a:p>
        </p:txBody>
      </p:sp>
      <p:sp>
        <p:nvSpPr>
          <p:cNvPr id="63" name="矩形 62"/>
          <p:cNvSpPr/>
          <p:nvPr/>
        </p:nvSpPr>
        <p:spPr>
          <a:xfrm>
            <a:off x="0" y="6624130"/>
            <a:ext cx="775136" cy="230832"/>
          </a:xfrm>
          <a:prstGeom prst="rect">
            <a:avLst/>
          </a:prstGeom>
        </p:spPr>
        <p:txBody>
          <a:bodyPr wrap="squar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模板下载：</a:t>
            </a:r>
            <a:r>
              <a:rPr kumimoji="0" lang="en-US" altLang="zh-CN" sz="100" b="0" i="0" u="none" strike="noStrike" kern="0" cap="none" spc="0" normalizeH="0" baseline="0" noProof="0" dirty="0">
                <a:ln>
                  <a:noFill/>
                </a:ln>
                <a:solidFill>
                  <a:sysClr val="window" lastClr="FFFFFF"/>
                </a:solidFill>
                <a:effectLst/>
                <a:uLnTx/>
                <a:uFillTx/>
              </a:rPr>
              <a:t>www.1ppt.com/moban/     </a:t>
            </a:r>
            <a:r>
              <a:rPr kumimoji="0" lang="zh-CN" altLang="en-US" sz="100" b="0" i="0" u="none" strike="noStrike" kern="0" cap="none" spc="0" normalizeH="0" baseline="0" noProof="0" dirty="0">
                <a:ln>
                  <a:noFill/>
                </a:ln>
                <a:solidFill>
                  <a:sysClr val="window" lastClr="FFFFFF"/>
                </a:solidFill>
                <a:effectLst/>
                <a:uLnTx/>
                <a:uFillTx/>
              </a:rPr>
              <a:t>行业</a:t>
            </a: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模板：</a:t>
            </a:r>
            <a:r>
              <a:rPr kumimoji="0" lang="en-US" altLang="zh-CN" sz="100" b="0" i="0" u="none" strike="noStrike" kern="0" cap="none" spc="0" normalizeH="0" baseline="0" noProof="0" dirty="0">
                <a:ln>
                  <a:noFill/>
                </a:ln>
                <a:solidFill>
                  <a:sysClr val="window" lastClr="FFFFFF"/>
                </a:solidFill>
                <a:effectLst/>
                <a:uLnTx/>
                <a:uFillTx/>
              </a:rPr>
              <a:t>www.1ppt.com/hangye/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节日</a:t>
            </a: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模板：</a:t>
            </a:r>
            <a:r>
              <a:rPr kumimoji="0" lang="en-US" altLang="zh-CN" sz="100" b="0" i="0" u="none" strike="noStrike" kern="0" cap="none" spc="0" normalizeH="0" baseline="0" noProof="0" dirty="0">
                <a:ln>
                  <a:noFill/>
                </a:ln>
                <a:solidFill>
                  <a:sysClr val="window" lastClr="FFFFFF"/>
                </a:solidFill>
                <a:effectLst/>
                <a:uLnTx/>
                <a:uFillTx/>
              </a:rPr>
              <a:t>www.1ppt.com/jieri/           PPT</a:t>
            </a:r>
            <a:r>
              <a:rPr kumimoji="0" lang="zh-CN" altLang="en-US" sz="100" b="0" i="0" u="none" strike="noStrike" kern="0" cap="none" spc="0" normalizeH="0" baseline="0" noProof="0" dirty="0">
                <a:ln>
                  <a:noFill/>
                </a:ln>
                <a:solidFill>
                  <a:sysClr val="window" lastClr="FFFFFF"/>
                </a:solidFill>
                <a:effectLst/>
                <a:uLnTx/>
                <a:uFillTx/>
              </a:rPr>
              <a:t>素材下载：</a:t>
            </a:r>
            <a:r>
              <a:rPr kumimoji="0" lang="en-US" altLang="zh-CN" sz="100" b="0" i="0" u="none" strike="noStrike" kern="0" cap="none" spc="0" normalizeH="0" baseline="0" noProof="0" dirty="0">
                <a:ln>
                  <a:noFill/>
                </a:ln>
                <a:solidFill>
                  <a:sysClr val="window" lastClr="FFFFFF"/>
                </a:solidFill>
                <a:effectLst/>
                <a:uLnTx/>
                <a:uFillTx/>
              </a:rPr>
              <a:t>www.1ppt.com/sucai/</a:t>
            </a:r>
          </a:p>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背景图片：</a:t>
            </a:r>
            <a:r>
              <a:rPr kumimoji="0" lang="en-US" altLang="zh-CN" sz="100" b="0" i="0" u="none" strike="noStrike" kern="0" cap="none" spc="0" normalizeH="0" baseline="0" noProof="0" dirty="0">
                <a:ln>
                  <a:noFill/>
                </a:ln>
                <a:solidFill>
                  <a:sysClr val="window" lastClr="FFFFFF"/>
                </a:solidFill>
                <a:effectLst/>
                <a:uLnTx/>
                <a:uFillTx/>
              </a:rPr>
              <a:t>www.1ppt.com/beijing/      PPT</a:t>
            </a:r>
            <a:r>
              <a:rPr kumimoji="0" lang="zh-CN" altLang="en-US" sz="100" b="0" i="0" u="none" strike="noStrike" kern="0" cap="none" spc="0" normalizeH="0" baseline="0" noProof="0" dirty="0">
                <a:ln>
                  <a:noFill/>
                </a:ln>
                <a:solidFill>
                  <a:sysClr val="window" lastClr="FFFFFF"/>
                </a:solidFill>
                <a:effectLst/>
                <a:uLnTx/>
                <a:uFillTx/>
              </a:rPr>
              <a:t>图表下载：</a:t>
            </a:r>
            <a:r>
              <a:rPr kumimoji="0" lang="en-US" altLang="zh-CN" sz="100" b="0" i="0" u="none" strike="noStrike" kern="0" cap="none" spc="0" normalizeH="0" baseline="0" noProof="0" dirty="0">
                <a:ln>
                  <a:noFill/>
                </a:ln>
                <a:solidFill>
                  <a:sysClr val="window" lastClr="FFFFFF"/>
                </a:solidFill>
                <a:effectLst/>
                <a:uLnTx/>
                <a:uFillTx/>
              </a:rPr>
              <a:t>www.1ppt.com/tubiao/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优秀</a:t>
            </a: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下载：</a:t>
            </a:r>
            <a:r>
              <a:rPr kumimoji="0" lang="en-US" altLang="zh-CN" sz="100" b="0" i="0" u="none" strike="noStrike" kern="0" cap="none" spc="0" normalizeH="0" baseline="0" noProof="0" dirty="0">
                <a:ln>
                  <a:noFill/>
                </a:ln>
                <a:solidFill>
                  <a:sysClr val="window" lastClr="FFFFFF"/>
                </a:solidFill>
                <a:effectLst/>
                <a:uLnTx/>
                <a:uFillTx/>
              </a:rPr>
              <a:t>www.1ppt.com/xiazai/        PPT</a:t>
            </a:r>
            <a:r>
              <a:rPr kumimoji="0" lang="zh-CN" altLang="en-US" sz="100" b="0" i="0" u="none" strike="noStrike" kern="0" cap="none" spc="0" normalizeH="0" baseline="0" noProof="0" dirty="0">
                <a:ln>
                  <a:noFill/>
                </a:ln>
                <a:solidFill>
                  <a:sysClr val="window" lastClr="FFFFFF"/>
                </a:solidFill>
                <a:effectLst/>
                <a:uLnTx/>
                <a:uFillTx/>
              </a:rPr>
              <a:t>教程： </a:t>
            </a:r>
            <a:r>
              <a:rPr kumimoji="0" lang="en-US" altLang="zh-CN" sz="100" b="0" i="0" u="none" strike="noStrike" kern="0" cap="none" spc="0" normalizeH="0" baseline="0" noProof="0" dirty="0">
                <a:ln>
                  <a:noFill/>
                </a:ln>
                <a:solidFill>
                  <a:sysClr val="window" lastClr="FFFFFF"/>
                </a:solidFill>
                <a:effectLst/>
                <a:uLnTx/>
                <a:uFillTx/>
              </a:rPr>
              <a:t>www.1ppt.com/powerpoint/      </a:t>
            </a:r>
          </a:p>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ysClr val="window" lastClr="FFFFFF"/>
                </a:solidFill>
                <a:effectLst/>
                <a:uLnTx/>
                <a:uFillTx/>
              </a:rPr>
              <a:t>Word</a:t>
            </a:r>
            <a:r>
              <a:rPr kumimoji="0" lang="zh-CN" altLang="en-US" sz="100" b="0" i="0" u="none" strike="noStrike" kern="0" cap="none" spc="0" normalizeH="0" baseline="0" noProof="0" dirty="0">
                <a:ln>
                  <a:noFill/>
                </a:ln>
                <a:solidFill>
                  <a:sysClr val="window" lastClr="FFFFFF"/>
                </a:solidFill>
                <a:effectLst/>
                <a:uLnTx/>
                <a:uFillTx/>
              </a:rPr>
              <a:t>教程： </a:t>
            </a:r>
            <a:r>
              <a:rPr kumimoji="0" lang="en-US" altLang="zh-CN" sz="100" b="0" i="0" u="none" strike="noStrike" kern="0" cap="none" spc="0" normalizeH="0" baseline="0" noProof="0" dirty="0">
                <a:ln>
                  <a:noFill/>
                </a:ln>
                <a:solidFill>
                  <a:sysClr val="window" lastClr="FFFFFF"/>
                </a:solidFill>
                <a:effectLst/>
                <a:uLnTx/>
                <a:uFillTx/>
              </a:rPr>
              <a:t>www.1ppt.com/word/              Excel</a:t>
            </a:r>
            <a:r>
              <a:rPr kumimoji="0" lang="zh-CN" altLang="en-US" sz="100" b="0" i="0" u="none" strike="noStrike" kern="0" cap="none" spc="0" normalizeH="0" baseline="0" noProof="0" dirty="0">
                <a:ln>
                  <a:noFill/>
                </a:ln>
                <a:solidFill>
                  <a:sysClr val="window" lastClr="FFFFFF"/>
                </a:solidFill>
                <a:effectLst/>
                <a:uLnTx/>
                <a:uFillTx/>
              </a:rPr>
              <a:t>教程：</a:t>
            </a:r>
            <a:r>
              <a:rPr kumimoji="0" lang="en-US" altLang="zh-CN" sz="100" b="0" i="0" u="none" strike="noStrike" kern="0" cap="none" spc="0" normalizeH="0" baseline="0" noProof="0" dirty="0">
                <a:ln>
                  <a:noFill/>
                </a:ln>
                <a:solidFill>
                  <a:sysClr val="window" lastClr="FFFFFF"/>
                </a:solidFill>
                <a:effectLst/>
                <a:uLnTx/>
                <a:uFillTx/>
              </a:rPr>
              <a:t>www.1ppt.com/excel/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资料下载：</a:t>
            </a:r>
            <a:r>
              <a:rPr kumimoji="0" lang="en-US" altLang="zh-CN" sz="100" b="0" i="0" u="none" strike="noStrike" kern="0" cap="none" spc="0" normalizeH="0" baseline="0" noProof="0" dirty="0">
                <a:ln>
                  <a:noFill/>
                </a:ln>
                <a:solidFill>
                  <a:sysClr val="window" lastClr="FFFFFF"/>
                </a:solidFill>
                <a:effectLst/>
                <a:uLnTx/>
                <a:uFillTx/>
              </a:rPr>
              <a:t>www.1ppt.com/ziliao/                PPT</a:t>
            </a:r>
            <a:r>
              <a:rPr kumimoji="0" lang="zh-CN" altLang="en-US" sz="100" b="0" i="0" u="none" strike="noStrike" kern="0" cap="none" spc="0" normalizeH="0" baseline="0" noProof="0" dirty="0">
                <a:ln>
                  <a:noFill/>
                </a:ln>
                <a:solidFill>
                  <a:sysClr val="window" lastClr="FFFFFF"/>
                </a:solidFill>
                <a:effectLst/>
                <a:uLnTx/>
                <a:uFillTx/>
              </a:rPr>
              <a:t>课件下载：</a:t>
            </a:r>
            <a:r>
              <a:rPr kumimoji="0" lang="en-US" altLang="zh-CN" sz="100" b="0" i="0" u="none" strike="noStrike" kern="0" cap="none" spc="0" normalizeH="0" baseline="0" noProof="0" dirty="0">
                <a:ln>
                  <a:noFill/>
                </a:ln>
                <a:solidFill>
                  <a:sysClr val="window" lastClr="FFFFFF"/>
                </a:solidFill>
                <a:effectLst/>
                <a:uLnTx/>
                <a:uFillTx/>
              </a:rPr>
              <a:t>www.1ppt.com/kejian/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范文下载：</a:t>
            </a:r>
            <a:r>
              <a:rPr kumimoji="0" lang="en-US" altLang="zh-CN" sz="100" b="0" i="0" u="none" strike="noStrike" kern="0" cap="none" spc="0" normalizeH="0" baseline="0" noProof="0" dirty="0">
                <a:ln>
                  <a:noFill/>
                </a:ln>
                <a:solidFill>
                  <a:sysClr val="window" lastClr="FFFFFF"/>
                </a:solidFill>
                <a:effectLst/>
                <a:uLnTx/>
                <a:uFillTx/>
              </a:rPr>
              <a:t>www.1ppt.com/fanwen/             </a:t>
            </a:r>
            <a:r>
              <a:rPr kumimoji="0" lang="zh-CN" altLang="en-US" sz="100" b="0" i="0" u="none" strike="noStrike" kern="0" cap="none" spc="0" normalizeH="0" baseline="0" noProof="0" dirty="0">
                <a:ln>
                  <a:noFill/>
                </a:ln>
                <a:solidFill>
                  <a:sysClr val="window" lastClr="FFFFFF"/>
                </a:solidFill>
                <a:effectLst/>
                <a:uLnTx/>
                <a:uFillTx/>
              </a:rPr>
              <a:t>试卷下载：</a:t>
            </a:r>
            <a:r>
              <a:rPr kumimoji="0" lang="en-US" altLang="zh-CN" sz="100" b="0" i="0" u="none" strike="noStrike" kern="0" cap="none" spc="0" normalizeH="0" baseline="0" noProof="0" dirty="0">
                <a:ln>
                  <a:noFill/>
                </a:ln>
                <a:solidFill>
                  <a:sysClr val="window" lastClr="FFFFFF"/>
                </a:solidFill>
                <a:effectLst/>
                <a:uLnTx/>
                <a:uFillTx/>
              </a:rPr>
              <a:t>www.1ppt.com/shiti/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教案下载：</a:t>
            </a:r>
            <a:r>
              <a:rPr kumimoji="0" lang="en-US" altLang="zh-CN" sz="100" b="0" i="0" u="none" strike="noStrike" kern="0" cap="none" spc="0" normalizeH="0" baseline="0" noProof="0" dirty="0">
                <a:ln>
                  <a:noFill/>
                </a:ln>
                <a:solidFill>
                  <a:sysClr val="window" lastClr="FFFFFF"/>
                </a:solidFill>
                <a:effectLst/>
                <a:uLnTx/>
                <a:uFillTx/>
              </a:rPr>
              <a:t>www.1ppt.com/jiaoan/        PPT</a:t>
            </a:r>
            <a:r>
              <a:rPr kumimoji="0" lang="zh-CN" altLang="en-US" sz="100" b="0" i="0" u="none" strike="noStrike" kern="0" cap="none" spc="0" normalizeH="0" baseline="0" noProof="0" dirty="0">
                <a:ln>
                  <a:noFill/>
                </a:ln>
                <a:solidFill>
                  <a:sysClr val="window" lastClr="FFFFFF"/>
                </a:solidFill>
                <a:effectLst/>
                <a:uLnTx/>
                <a:uFillTx/>
              </a:rPr>
              <a:t>论坛：</a:t>
            </a:r>
            <a:r>
              <a:rPr kumimoji="0" lang="en-US" altLang="zh-CN" sz="100" b="0" i="0" u="none" strike="noStrike" kern="0" cap="none" spc="0" normalizeH="0" baseline="0" noProof="0" dirty="0">
                <a:ln>
                  <a:noFill/>
                </a:ln>
                <a:solidFill>
                  <a:sysClr val="window" lastClr="FFFFFF"/>
                </a:solidFill>
                <a:effectLst/>
                <a:uLnTx/>
                <a:uFillTx/>
              </a:rPr>
              <a:t>www.1ppt.cn</a:t>
            </a:r>
          </a:p>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ysClr val="window" lastClr="FFFFFF"/>
                </a:solidFill>
                <a:effectLst/>
                <a:uLnTx/>
                <a:uFillTx/>
              </a:rPr>
              <a:t> </a:t>
            </a:r>
            <a:endParaRPr kumimoji="0" lang="zh-CN" altLang="en-US" sz="100" b="0" i="0" u="none" strike="noStrike" kern="0" cap="none" spc="0" normalizeH="0" baseline="0" noProof="0" dirty="0">
              <a:ln>
                <a:noFill/>
              </a:ln>
              <a:solidFill>
                <a:sysClr val="window" lastClr="FFFFFF"/>
              </a:solidFill>
              <a:effectLst/>
              <a:uLnTx/>
              <a:uFillTx/>
            </a:endParaRPr>
          </a:p>
        </p:txBody>
      </p:sp>
      <p:pic>
        <p:nvPicPr>
          <p:cNvPr id="7" name="图片 6">
            <a:extLst>
              <a:ext uri="{FF2B5EF4-FFF2-40B4-BE49-F238E27FC236}">
                <a16:creationId xmlns:a16="http://schemas.microsoft.com/office/drawing/2014/main" id="{B9EBA33C-4A56-B742-870C-686C9527BE12}"/>
              </a:ext>
            </a:extLst>
          </p:cNvPr>
          <p:cNvPicPr>
            <a:picLocks noChangeAspect="1"/>
          </p:cNvPicPr>
          <p:nvPr/>
        </p:nvPicPr>
        <p:blipFill>
          <a:blip r:embed="rId2"/>
          <a:stretch>
            <a:fillRect/>
          </a:stretch>
        </p:blipFill>
        <p:spPr>
          <a:xfrm>
            <a:off x="265176" y="328467"/>
            <a:ext cx="1378622" cy="697234"/>
          </a:xfrm>
          <a:prstGeom prst="rect">
            <a:avLst/>
          </a:prstGeom>
        </p:spPr>
      </p:pic>
    </p:spTree>
    <p:extLst>
      <p:ext uri="{BB962C8B-B14F-4D97-AF65-F5344CB8AC3E}">
        <p14:creationId xmlns:p14="http://schemas.microsoft.com/office/powerpoint/2010/main" val="611205630"/>
      </p:ext>
    </p:extLst>
  </p:cSld>
  <p:clrMapOvr>
    <a:masterClrMapping/>
  </p:clrMapOvr>
  <p:transition spd="slow">
    <p:wipe/>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 name="TextBox 50"/>
          <p:cNvSpPr txBox="1"/>
          <p:nvPr/>
        </p:nvSpPr>
        <p:spPr>
          <a:xfrm>
            <a:off x="1810512" y="502481"/>
            <a:ext cx="9416459" cy="523220"/>
          </a:xfrm>
          <a:prstGeom prst="rect">
            <a:avLst/>
          </a:prstGeom>
          <a:noFill/>
        </p:spPr>
        <p:txBody>
          <a:bodyPr wrap="square" rtlCol="0">
            <a:spAutoFit/>
          </a:bodyPr>
          <a:lstStyle/>
          <a:p>
            <a:r>
              <a:rPr lang="en-US" altLang="zh-CN" sz="2800" b="1" dirty="0">
                <a:solidFill>
                  <a:srgbClr val="7030A0"/>
                </a:solidFill>
                <a:latin typeface="仿宋" panose="02010609060101010101" pitchFamily="49" charset="-122"/>
                <a:ea typeface="仿宋" panose="02010609060101010101" pitchFamily="49" charset="-122"/>
                <a:cs typeface="+mn-ea"/>
                <a:sym typeface="+mn-lt"/>
              </a:rPr>
              <a:t>What is a Thread?</a:t>
            </a:r>
          </a:p>
        </p:txBody>
      </p:sp>
      <p:sp>
        <p:nvSpPr>
          <p:cNvPr id="63" name="矩形 62"/>
          <p:cNvSpPr/>
          <p:nvPr/>
        </p:nvSpPr>
        <p:spPr>
          <a:xfrm>
            <a:off x="0" y="6624130"/>
            <a:ext cx="775136" cy="230832"/>
          </a:xfrm>
          <a:prstGeom prst="rect">
            <a:avLst/>
          </a:prstGeom>
        </p:spPr>
        <p:txBody>
          <a:bodyPr wrap="squar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模板下载：</a:t>
            </a:r>
            <a:r>
              <a:rPr kumimoji="0" lang="en-US" altLang="zh-CN" sz="100" b="0" i="0" u="none" strike="noStrike" kern="0" cap="none" spc="0" normalizeH="0" baseline="0" noProof="0" dirty="0">
                <a:ln>
                  <a:noFill/>
                </a:ln>
                <a:solidFill>
                  <a:sysClr val="window" lastClr="FFFFFF"/>
                </a:solidFill>
                <a:effectLst/>
                <a:uLnTx/>
                <a:uFillTx/>
              </a:rPr>
              <a:t>www.1ppt.com/moban/     </a:t>
            </a:r>
            <a:r>
              <a:rPr kumimoji="0" lang="zh-CN" altLang="en-US" sz="100" b="0" i="0" u="none" strike="noStrike" kern="0" cap="none" spc="0" normalizeH="0" baseline="0" noProof="0" dirty="0">
                <a:ln>
                  <a:noFill/>
                </a:ln>
                <a:solidFill>
                  <a:sysClr val="window" lastClr="FFFFFF"/>
                </a:solidFill>
                <a:effectLst/>
                <a:uLnTx/>
                <a:uFillTx/>
              </a:rPr>
              <a:t>行业</a:t>
            </a: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模板：</a:t>
            </a:r>
            <a:r>
              <a:rPr kumimoji="0" lang="en-US" altLang="zh-CN" sz="100" b="0" i="0" u="none" strike="noStrike" kern="0" cap="none" spc="0" normalizeH="0" baseline="0" noProof="0" dirty="0">
                <a:ln>
                  <a:noFill/>
                </a:ln>
                <a:solidFill>
                  <a:sysClr val="window" lastClr="FFFFFF"/>
                </a:solidFill>
                <a:effectLst/>
                <a:uLnTx/>
                <a:uFillTx/>
              </a:rPr>
              <a:t>www.1ppt.com/hangye/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节日</a:t>
            </a: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模板：</a:t>
            </a:r>
            <a:r>
              <a:rPr kumimoji="0" lang="en-US" altLang="zh-CN" sz="100" b="0" i="0" u="none" strike="noStrike" kern="0" cap="none" spc="0" normalizeH="0" baseline="0" noProof="0" dirty="0">
                <a:ln>
                  <a:noFill/>
                </a:ln>
                <a:solidFill>
                  <a:sysClr val="window" lastClr="FFFFFF"/>
                </a:solidFill>
                <a:effectLst/>
                <a:uLnTx/>
                <a:uFillTx/>
              </a:rPr>
              <a:t>www.1ppt.com/jieri/           PPT</a:t>
            </a:r>
            <a:r>
              <a:rPr kumimoji="0" lang="zh-CN" altLang="en-US" sz="100" b="0" i="0" u="none" strike="noStrike" kern="0" cap="none" spc="0" normalizeH="0" baseline="0" noProof="0" dirty="0">
                <a:ln>
                  <a:noFill/>
                </a:ln>
                <a:solidFill>
                  <a:sysClr val="window" lastClr="FFFFFF"/>
                </a:solidFill>
                <a:effectLst/>
                <a:uLnTx/>
                <a:uFillTx/>
              </a:rPr>
              <a:t>素材下载：</a:t>
            </a:r>
            <a:r>
              <a:rPr kumimoji="0" lang="en-US" altLang="zh-CN" sz="100" b="0" i="0" u="none" strike="noStrike" kern="0" cap="none" spc="0" normalizeH="0" baseline="0" noProof="0" dirty="0">
                <a:ln>
                  <a:noFill/>
                </a:ln>
                <a:solidFill>
                  <a:sysClr val="window" lastClr="FFFFFF"/>
                </a:solidFill>
                <a:effectLst/>
                <a:uLnTx/>
                <a:uFillTx/>
              </a:rPr>
              <a:t>www.1ppt.com/sucai/</a:t>
            </a:r>
          </a:p>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背景图片：</a:t>
            </a:r>
            <a:r>
              <a:rPr kumimoji="0" lang="en-US" altLang="zh-CN" sz="100" b="0" i="0" u="none" strike="noStrike" kern="0" cap="none" spc="0" normalizeH="0" baseline="0" noProof="0" dirty="0">
                <a:ln>
                  <a:noFill/>
                </a:ln>
                <a:solidFill>
                  <a:sysClr val="window" lastClr="FFFFFF"/>
                </a:solidFill>
                <a:effectLst/>
                <a:uLnTx/>
                <a:uFillTx/>
              </a:rPr>
              <a:t>www.1ppt.com/beijing/      PPT</a:t>
            </a:r>
            <a:r>
              <a:rPr kumimoji="0" lang="zh-CN" altLang="en-US" sz="100" b="0" i="0" u="none" strike="noStrike" kern="0" cap="none" spc="0" normalizeH="0" baseline="0" noProof="0" dirty="0">
                <a:ln>
                  <a:noFill/>
                </a:ln>
                <a:solidFill>
                  <a:sysClr val="window" lastClr="FFFFFF"/>
                </a:solidFill>
                <a:effectLst/>
                <a:uLnTx/>
                <a:uFillTx/>
              </a:rPr>
              <a:t>图表下载：</a:t>
            </a:r>
            <a:r>
              <a:rPr kumimoji="0" lang="en-US" altLang="zh-CN" sz="100" b="0" i="0" u="none" strike="noStrike" kern="0" cap="none" spc="0" normalizeH="0" baseline="0" noProof="0" dirty="0">
                <a:ln>
                  <a:noFill/>
                </a:ln>
                <a:solidFill>
                  <a:sysClr val="window" lastClr="FFFFFF"/>
                </a:solidFill>
                <a:effectLst/>
                <a:uLnTx/>
                <a:uFillTx/>
              </a:rPr>
              <a:t>www.1ppt.com/tubiao/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优秀</a:t>
            </a: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下载：</a:t>
            </a:r>
            <a:r>
              <a:rPr kumimoji="0" lang="en-US" altLang="zh-CN" sz="100" b="0" i="0" u="none" strike="noStrike" kern="0" cap="none" spc="0" normalizeH="0" baseline="0" noProof="0" dirty="0">
                <a:ln>
                  <a:noFill/>
                </a:ln>
                <a:solidFill>
                  <a:sysClr val="window" lastClr="FFFFFF"/>
                </a:solidFill>
                <a:effectLst/>
                <a:uLnTx/>
                <a:uFillTx/>
              </a:rPr>
              <a:t>www.1ppt.com/xiazai/        PPT</a:t>
            </a:r>
            <a:r>
              <a:rPr kumimoji="0" lang="zh-CN" altLang="en-US" sz="100" b="0" i="0" u="none" strike="noStrike" kern="0" cap="none" spc="0" normalizeH="0" baseline="0" noProof="0" dirty="0">
                <a:ln>
                  <a:noFill/>
                </a:ln>
                <a:solidFill>
                  <a:sysClr val="window" lastClr="FFFFFF"/>
                </a:solidFill>
                <a:effectLst/>
                <a:uLnTx/>
                <a:uFillTx/>
              </a:rPr>
              <a:t>教程： </a:t>
            </a:r>
            <a:r>
              <a:rPr kumimoji="0" lang="en-US" altLang="zh-CN" sz="100" b="0" i="0" u="none" strike="noStrike" kern="0" cap="none" spc="0" normalizeH="0" baseline="0" noProof="0" dirty="0">
                <a:ln>
                  <a:noFill/>
                </a:ln>
                <a:solidFill>
                  <a:sysClr val="window" lastClr="FFFFFF"/>
                </a:solidFill>
                <a:effectLst/>
                <a:uLnTx/>
                <a:uFillTx/>
              </a:rPr>
              <a:t>www.1ppt.com/powerpoint/      </a:t>
            </a:r>
          </a:p>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ysClr val="window" lastClr="FFFFFF"/>
                </a:solidFill>
                <a:effectLst/>
                <a:uLnTx/>
                <a:uFillTx/>
              </a:rPr>
              <a:t>Word</a:t>
            </a:r>
            <a:r>
              <a:rPr kumimoji="0" lang="zh-CN" altLang="en-US" sz="100" b="0" i="0" u="none" strike="noStrike" kern="0" cap="none" spc="0" normalizeH="0" baseline="0" noProof="0" dirty="0">
                <a:ln>
                  <a:noFill/>
                </a:ln>
                <a:solidFill>
                  <a:sysClr val="window" lastClr="FFFFFF"/>
                </a:solidFill>
                <a:effectLst/>
                <a:uLnTx/>
                <a:uFillTx/>
              </a:rPr>
              <a:t>教程： </a:t>
            </a:r>
            <a:r>
              <a:rPr kumimoji="0" lang="en-US" altLang="zh-CN" sz="100" b="0" i="0" u="none" strike="noStrike" kern="0" cap="none" spc="0" normalizeH="0" baseline="0" noProof="0" dirty="0">
                <a:ln>
                  <a:noFill/>
                </a:ln>
                <a:solidFill>
                  <a:sysClr val="window" lastClr="FFFFFF"/>
                </a:solidFill>
                <a:effectLst/>
                <a:uLnTx/>
                <a:uFillTx/>
              </a:rPr>
              <a:t>www.1ppt.com/word/              Excel</a:t>
            </a:r>
            <a:r>
              <a:rPr kumimoji="0" lang="zh-CN" altLang="en-US" sz="100" b="0" i="0" u="none" strike="noStrike" kern="0" cap="none" spc="0" normalizeH="0" baseline="0" noProof="0" dirty="0">
                <a:ln>
                  <a:noFill/>
                </a:ln>
                <a:solidFill>
                  <a:sysClr val="window" lastClr="FFFFFF"/>
                </a:solidFill>
                <a:effectLst/>
                <a:uLnTx/>
                <a:uFillTx/>
              </a:rPr>
              <a:t>教程：</a:t>
            </a:r>
            <a:r>
              <a:rPr kumimoji="0" lang="en-US" altLang="zh-CN" sz="100" b="0" i="0" u="none" strike="noStrike" kern="0" cap="none" spc="0" normalizeH="0" baseline="0" noProof="0" dirty="0">
                <a:ln>
                  <a:noFill/>
                </a:ln>
                <a:solidFill>
                  <a:sysClr val="window" lastClr="FFFFFF"/>
                </a:solidFill>
                <a:effectLst/>
                <a:uLnTx/>
                <a:uFillTx/>
              </a:rPr>
              <a:t>www.1ppt.com/excel/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资料下载：</a:t>
            </a:r>
            <a:r>
              <a:rPr kumimoji="0" lang="en-US" altLang="zh-CN" sz="100" b="0" i="0" u="none" strike="noStrike" kern="0" cap="none" spc="0" normalizeH="0" baseline="0" noProof="0" dirty="0">
                <a:ln>
                  <a:noFill/>
                </a:ln>
                <a:solidFill>
                  <a:sysClr val="window" lastClr="FFFFFF"/>
                </a:solidFill>
                <a:effectLst/>
                <a:uLnTx/>
                <a:uFillTx/>
              </a:rPr>
              <a:t>www.1ppt.com/ziliao/                PPT</a:t>
            </a:r>
            <a:r>
              <a:rPr kumimoji="0" lang="zh-CN" altLang="en-US" sz="100" b="0" i="0" u="none" strike="noStrike" kern="0" cap="none" spc="0" normalizeH="0" baseline="0" noProof="0" dirty="0">
                <a:ln>
                  <a:noFill/>
                </a:ln>
                <a:solidFill>
                  <a:sysClr val="window" lastClr="FFFFFF"/>
                </a:solidFill>
                <a:effectLst/>
                <a:uLnTx/>
                <a:uFillTx/>
              </a:rPr>
              <a:t>课件下载：</a:t>
            </a:r>
            <a:r>
              <a:rPr kumimoji="0" lang="en-US" altLang="zh-CN" sz="100" b="0" i="0" u="none" strike="noStrike" kern="0" cap="none" spc="0" normalizeH="0" baseline="0" noProof="0" dirty="0">
                <a:ln>
                  <a:noFill/>
                </a:ln>
                <a:solidFill>
                  <a:sysClr val="window" lastClr="FFFFFF"/>
                </a:solidFill>
                <a:effectLst/>
                <a:uLnTx/>
                <a:uFillTx/>
              </a:rPr>
              <a:t>www.1ppt.com/kejian/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范文下载：</a:t>
            </a:r>
            <a:r>
              <a:rPr kumimoji="0" lang="en-US" altLang="zh-CN" sz="100" b="0" i="0" u="none" strike="noStrike" kern="0" cap="none" spc="0" normalizeH="0" baseline="0" noProof="0" dirty="0">
                <a:ln>
                  <a:noFill/>
                </a:ln>
                <a:solidFill>
                  <a:sysClr val="window" lastClr="FFFFFF"/>
                </a:solidFill>
                <a:effectLst/>
                <a:uLnTx/>
                <a:uFillTx/>
              </a:rPr>
              <a:t>www.1ppt.com/fanwen/             </a:t>
            </a:r>
            <a:r>
              <a:rPr kumimoji="0" lang="zh-CN" altLang="en-US" sz="100" b="0" i="0" u="none" strike="noStrike" kern="0" cap="none" spc="0" normalizeH="0" baseline="0" noProof="0" dirty="0">
                <a:ln>
                  <a:noFill/>
                </a:ln>
                <a:solidFill>
                  <a:sysClr val="window" lastClr="FFFFFF"/>
                </a:solidFill>
                <a:effectLst/>
                <a:uLnTx/>
                <a:uFillTx/>
              </a:rPr>
              <a:t>试卷下载：</a:t>
            </a:r>
            <a:r>
              <a:rPr kumimoji="0" lang="en-US" altLang="zh-CN" sz="100" b="0" i="0" u="none" strike="noStrike" kern="0" cap="none" spc="0" normalizeH="0" baseline="0" noProof="0" dirty="0">
                <a:ln>
                  <a:noFill/>
                </a:ln>
                <a:solidFill>
                  <a:sysClr val="window" lastClr="FFFFFF"/>
                </a:solidFill>
                <a:effectLst/>
                <a:uLnTx/>
                <a:uFillTx/>
              </a:rPr>
              <a:t>www.1ppt.com/shiti/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教案下载：</a:t>
            </a:r>
            <a:r>
              <a:rPr kumimoji="0" lang="en-US" altLang="zh-CN" sz="100" b="0" i="0" u="none" strike="noStrike" kern="0" cap="none" spc="0" normalizeH="0" baseline="0" noProof="0" dirty="0">
                <a:ln>
                  <a:noFill/>
                </a:ln>
                <a:solidFill>
                  <a:sysClr val="window" lastClr="FFFFFF"/>
                </a:solidFill>
                <a:effectLst/>
                <a:uLnTx/>
                <a:uFillTx/>
              </a:rPr>
              <a:t>www.1ppt.com/jiaoan/        PPT</a:t>
            </a:r>
            <a:r>
              <a:rPr kumimoji="0" lang="zh-CN" altLang="en-US" sz="100" b="0" i="0" u="none" strike="noStrike" kern="0" cap="none" spc="0" normalizeH="0" baseline="0" noProof="0" dirty="0">
                <a:ln>
                  <a:noFill/>
                </a:ln>
                <a:solidFill>
                  <a:sysClr val="window" lastClr="FFFFFF"/>
                </a:solidFill>
                <a:effectLst/>
                <a:uLnTx/>
                <a:uFillTx/>
              </a:rPr>
              <a:t>论坛：</a:t>
            </a:r>
            <a:r>
              <a:rPr kumimoji="0" lang="en-US" altLang="zh-CN" sz="100" b="0" i="0" u="none" strike="noStrike" kern="0" cap="none" spc="0" normalizeH="0" baseline="0" noProof="0" dirty="0">
                <a:ln>
                  <a:noFill/>
                </a:ln>
                <a:solidFill>
                  <a:sysClr val="window" lastClr="FFFFFF"/>
                </a:solidFill>
                <a:effectLst/>
                <a:uLnTx/>
                <a:uFillTx/>
              </a:rPr>
              <a:t>www.1ppt.cn</a:t>
            </a:r>
          </a:p>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ysClr val="window" lastClr="FFFFFF"/>
                </a:solidFill>
                <a:effectLst/>
                <a:uLnTx/>
                <a:uFillTx/>
              </a:rPr>
              <a:t> </a:t>
            </a:r>
            <a:endParaRPr kumimoji="0" lang="zh-CN" altLang="en-US" sz="100" b="0" i="0" u="none" strike="noStrike" kern="0" cap="none" spc="0" normalizeH="0" baseline="0" noProof="0" dirty="0">
              <a:ln>
                <a:noFill/>
              </a:ln>
              <a:solidFill>
                <a:sysClr val="window" lastClr="FFFFFF"/>
              </a:solidFill>
              <a:effectLst/>
              <a:uLnTx/>
              <a:uFillTx/>
            </a:endParaRPr>
          </a:p>
        </p:txBody>
      </p:sp>
      <p:sp>
        <p:nvSpPr>
          <p:cNvPr id="6" name="TextBox 50"/>
          <p:cNvSpPr txBox="1"/>
          <p:nvPr/>
        </p:nvSpPr>
        <p:spPr>
          <a:xfrm>
            <a:off x="265176" y="1219696"/>
            <a:ext cx="11487142" cy="5262979"/>
          </a:xfrm>
          <a:prstGeom prst="rect">
            <a:avLst/>
          </a:prstGeom>
          <a:noFill/>
        </p:spPr>
        <p:txBody>
          <a:bodyPr wrap="square" rtlCol="0">
            <a:spAutoFit/>
          </a:bodyPr>
          <a:lstStyle/>
          <a:p>
            <a:pPr marL="342900" indent="-342900">
              <a:buFont typeface="Wingdings" pitchFamily="2" charset="2"/>
              <a:buChar char="Ø"/>
            </a:pPr>
            <a:r>
              <a:rPr lang="en-US" altLang="zh-CN" sz="2400" b="1" dirty="0">
                <a:latin typeface="仿宋" panose="02010609060101010101" pitchFamily="49" charset="-122"/>
                <a:ea typeface="仿宋" panose="02010609060101010101" pitchFamily="49" charset="-122"/>
                <a:cs typeface="+mn-ea"/>
                <a:sym typeface="+mn-lt"/>
              </a:rPr>
              <a:t>Almost every operating system supports independently running programs called processes. </a:t>
            </a:r>
            <a:r>
              <a:rPr lang="en-US" altLang="zh-CN" sz="2400" b="1" dirty="0">
                <a:solidFill>
                  <a:srgbClr val="92D050"/>
                </a:solidFill>
                <a:latin typeface="仿宋" panose="02010609060101010101" pitchFamily="49" charset="-122"/>
                <a:ea typeface="仿宋" panose="02010609060101010101" pitchFamily="49" charset="-122"/>
                <a:cs typeface="+mn-ea"/>
                <a:sym typeface="+mn-lt"/>
              </a:rPr>
              <a:t>Threading is a facility to allow multiple activities to coexist within a single process</a:t>
            </a:r>
            <a:r>
              <a:rPr lang="en-US" altLang="zh-CN" sz="2400" b="1" dirty="0">
                <a:latin typeface="仿宋" panose="02010609060101010101" pitchFamily="49" charset="-122"/>
                <a:ea typeface="仿宋" panose="02010609060101010101" pitchFamily="49" charset="-122"/>
                <a:cs typeface="+mn-ea"/>
                <a:sym typeface="+mn-lt"/>
              </a:rPr>
              <a:t>.</a:t>
            </a:r>
            <a:r>
              <a:rPr lang="en-US" altLang="zh-CN" sz="2400" b="1" dirty="0">
                <a:solidFill>
                  <a:srgbClr val="0070C0"/>
                </a:solidFill>
                <a:latin typeface="仿宋" panose="02010609060101010101" pitchFamily="49" charset="-122"/>
                <a:ea typeface="仿宋" panose="02010609060101010101" pitchFamily="49" charset="-122"/>
                <a:cs typeface="+mn-ea"/>
                <a:sym typeface="+mn-lt"/>
              </a:rPr>
              <a:t> </a:t>
            </a:r>
            <a:r>
              <a:rPr lang="en-US" altLang="zh-CN" sz="2400" b="1" dirty="0">
                <a:latin typeface="仿宋" panose="02010609060101010101" pitchFamily="49" charset="-122"/>
                <a:ea typeface="仿宋" panose="02010609060101010101" pitchFamily="49" charset="-122"/>
                <a:cs typeface="+mn-ea"/>
                <a:sym typeface="+mn-lt"/>
              </a:rPr>
              <a:t>Java is the first programming language to explicitly include threading within the language itself, rather than treating it as a facility of the underlying OS.</a:t>
            </a:r>
          </a:p>
          <a:p>
            <a:pPr marL="342900" indent="-342900">
              <a:buFont typeface="Wingdings" pitchFamily="2" charset="2"/>
              <a:buChar char="Ø"/>
            </a:pPr>
            <a:r>
              <a:rPr lang="en-US" altLang="zh-CN" sz="2400" b="1" dirty="0">
                <a:latin typeface="仿宋" panose="02010609060101010101" pitchFamily="49" charset="-122"/>
                <a:ea typeface="仿宋" panose="02010609060101010101" pitchFamily="49" charset="-122"/>
                <a:cs typeface="+mn-ea"/>
                <a:sym typeface="+mn-lt"/>
              </a:rPr>
              <a:t>Threads are sometimes called as </a:t>
            </a:r>
            <a:r>
              <a:rPr lang="en-US" altLang="zh-CN" sz="2400" b="1" dirty="0">
                <a:solidFill>
                  <a:srgbClr val="92D050"/>
                </a:solidFill>
                <a:latin typeface="仿宋" panose="02010609060101010101" pitchFamily="49" charset="-122"/>
                <a:ea typeface="仿宋" panose="02010609060101010101" pitchFamily="49" charset="-122"/>
                <a:cs typeface="+mn-ea"/>
                <a:sym typeface="+mn-lt"/>
              </a:rPr>
              <a:t>lightweight processes</a:t>
            </a:r>
            <a:r>
              <a:rPr lang="en-US" altLang="zh-CN" sz="2400" b="1" dirty="0">
                <a:latin typeface="仿宋" panose="02010609060101010101" pitchFamily="49" charset="-122"/>
                <a:ea typeface="仿宋" panose="02010609060101010101" pitchFamily="49" charset="-122"/>
                <a:cs typeface="+mn-ea"/>
                <a:sym typeface="+mn-lt"/>
              </a:rPr>
              <a:t>. Like </a:t>
            </a:r>
            <a:r>
              <a:rPr lang="en-US" altLang="zh-CN" sz="2400" b="1" dirty="0" err="1">
                <a:latin typeface="仿宋" panose="02010609060101010101" pitchFamily="49" charset="-122"/>
                <a:ea typeface="仿宋" panose="02010609060101010101" pitchFamily="49" charset="-122"/>
                <a:cs typeface="+mn-ea"/>
                <a:sym typeface="+mn-lt"/>
              </a:rPr>
              <a:t>processes,they</a:t>
            </a:r>
            <a:r>
              <a:rPr lang="en-US" altLang="zh-CN" sz="2400" b="1" dirty="0">
                <a:latin typeface="仿宋" panose="02010609060101010101" pitchFamily="49" charset="-122"/>
                <a:ea typeface="仿宋" panose="02010609060101010101" pitchFamily="49" charset="-122"/>
                <a:cs typeface="+mn-ea"/>
                <a:sym typeface="+mn-lt"/>
              </a:rPr>
              <a:t> work independently and each thread has its own stack, program counter, and local variables. Even though they have their own stuff, threads within a process are less insulated from each other than separate processes are. They share memory space, file handles, etc. This means they have access to the same variables and objects. While this makes it easier for them to share information, the programmer must be very careful not to let them interfere with each other in the same process.</a:t>
            </a:r>
          </a:p>
        </p:txBody>
      </p:sp>
      <p:pic>
        <p:nvPicPr>
          <p:cNvPr id="3" name="图片 2">
            <a:extLst>
              <a:ext uri="{FF2B5EF4-FFF2-40B4-BE49-F238E27FC236}">
                <a16:creationId xmlns:a16="http://schemas.microsoft.com/office/drawing/2014/main" id="{FDDA9B28-8B7F-F94A-978D-5C83F4795C45}"/>
              </a:ext>
            </a:extLst>
          </p:cNvPr>
          <p:cNvPicPr>
            <a:picLocks noChangeAspect="1"/>
          </p:cNvPicPr>
          <p:nvPr/>
        </p:nvPicPr>
        <p:blipFill>
          <a:blip r:embed="rId2"/>
          <a:stretch>
            <a:fillRect/>
          </a:stretch>
        </p:blipFill>
        <p:spPr>
          <a:xfrm>
            <a:off x="265176" y="328467"/>
            <a:ext cx="1378622" cy="697234"/>
          </a:xfrm>
          <a:prstGeom prst="rect">
            <a:avLst/>
          </a:prstGeom>
        </p:spPr>
      </p:pic>
    </p:spTree>
    <p:extLst>
      <p:ext uri="{BB962C8B-B14F-4D97-AF65-F5344CB8AC3E}">
        <p14:creationId xmlns:p14="http://schemas.microsoft.com/office/powerpoint/2010/main" val="3475614931"/>
      </p:ext>
    </p:extLst>
  </p:cSld>
  <p:clrMapOvr>
    <a:masterClrMapping/>
  </p:clrMapOvr>
  <p:transition spd="slow">
    <p:wipe/>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 name="TextBox 50"/>
          <p:cNvSpPr txBox="1"/>
          <p:nvPr/>
        </p:nvSpPr>
        <p:spPr>
          <a:xfrm>
            <a:off x="1810512" y="502481"/>
            <a:ext cx="9416459" cy="523220"/>
          </a:xfrm>
          <a:prstGeom prst="rect">
            <a:avLst/>
          </a:prstGeom>
          <a:noFill/>
        </p:spPr>
        <p:txBody>
          <a:bodyPr wrap="square" rtlCol="0">
            <a:spAutoFit/>
          </a:bodyPr>
          <a:lstStyle/>
          <a:p>
            <a:r>
              <a:rPr lang="en-US" altLang="zh-Hans" sz="2800" b="1" dirty="0" err="1">
                <a:solidFill>
                  <a:srgbClr val="7030A0"/>
                </a:solidFill>
                <a:latin typeface="仿宋" panose="02010609060101010101" pitchFamily="49" charset="-122"/>
                <a:ea typeface="仿宋" panose="02010609060101010101" pitchFamily="49" charset="-122"/>
                <a:cs typeface="+mn-ea"/>
                <a:sym typeface="+mn-lt"/>
              </a:rPr>
              <a:t>CyclicBarrier</a:t>
            </a:r>
            <a:endParaRPr lang="en-US" sz="2800" b="1" dirty="0">
              <a:solidFill>
                <a:srgbClr val="7030A0"/>
              </a:solidFill>
              <a:latin typeface="仿宋" panose="02010609060101010101" pitchFamily="49" charset="-122"/>
              <a:ea typeface="仿宋" panose="02010609060101010101" pitchFamily="49" charset="-122"/>
              <a:cs typeface="+mn-ea"/>
              <a:sym typeface="+mn-lt"/>
            </a:endParaRPr>
          </a:p>
        </p:txBody>
      </p:sp>
      <p:sp>
        <p:nvSpPr>
          <p:cNvPr id="63" name="矩形 62"/>
          <p:cNvSpPr/>
          <p:nvPr/>
        </p:nvSpPr>
        <p:spPr>
          <a:xfrm>
            <a:off x="0" y="6624130"/>
            <a:ext cx="775136" cy="230832"/>
          </a:xfrm>
          <a:prstGeom prst="rect">
            <a:avLst/>
          </a:prstGeom>
        </p:spPr>
        <p:txBody>
          <a:bodyPr wrap="squar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模板下载：</a:t>
            </a:r>
            <a:r>
              <a:rPr kumimoji="0" lang="en-US" altLang="zh-CN" sz="100" b="0" i="0" u="none" strike="noStrike" kern="0" cap="none" spc="0" normalizeH="0" baseline="0" noProof="0" dirty="0">
                <a:ln>
                  <a:noFill/>
                </a:ln>
                <a:solidFill>
                  <a:sysClr val="window" lastClr="FFFFFF"/>
                </a:solidFill>
                <a:effectLst/>
                <a:uLnTx/>
                <a:uFillTx/>
              </a:rPr>
              <a:t>www.1ppt.com/moban/     </a:t>
            </a:r>
            <a:r>
              <a:rPr kumimoji="0" lang="zh-CN" altLang="en-US" sz="100" b="0" i="0" u="none" strike="noStrike" kern="0" cap="none" spc="0" normalizeH="0" baseline="0" noProof="0" dirty="0">
                <a:ln>
                  <a:noFill/>
                </a:ln>
                <a:solidFill>
                  <a:sysClr val="window" lastClr="FFFFFF"/>
                </a:solidFill>
                <a:effectLst/>
                <a:uLnTx/>
                <a:uFillTx/>
              </a:rPr>
              <a:t>行业</a:t>
            </a: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模板：</a:t>
            </a:r>
            <a:r>
              <a:rPr kumimoji="0" lang="en-US" altLang="zh-CN" sz="100" b="0" i="0" u="none" strike="noStrike" kern="0" cap="none" spc="0" normalizeH="0" baseline="0" noProof="0" dirty="0">
                <a:ln>
                  <a:noFill/>
                </a:ln>
                <a:solidFill>
                  <a:sysClr val="window" lastClr="FFFFFF"/>
                </a:solidFill>
                <a:effectLst/>
                <a:uLnTx/>
                <a:uFillTx/>
              </a:rPr>
              <a:t>www.1ppt.com/hangye/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节日</a:t>
            </a: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模板：</a:t>
            </a:r>
            <a:r>
              <a:rPr kumimoji="0" lang="en-US" altLang="zh-CN" sz="100" b="0" i="0" u="none" strike="noStrike" kern="0" cap="none" spc="0" normalizeH="0" baseline="0" noProof="0" dirty="0">
                <a:ln>
                  <a:noFill/>
                </a:ln>
                <a:solidFill>
                  <a:sysClr val="window" lastClr="FFFFFF"/>
                </a:solidFill>
                <a:effectLst/>
                <a:uLnTx/>
                <a:uFillTx/>
              </a:rPr>
              <a:t>www.1ppt.com/jieri/           PPT</a:t>
            </a:r>
            <a:r>
              <a:rPr kumimoji="0" lang="zh-CN" altLang="en-US" sz="100" b="0" i="0" u="none" strike="noStrike" kern="0" cap="none" spc="0" normalizeH="0" baseline="0" noProof="0" dirty="0">
                <a:ln>
                  <a:noFill/>
                </a:ln>
                <a:solidFill>
                  <a:sysClr val="window" lastClr="FFFFFF"/>
                </a:solidFill>
                <a:effectLst/>
                <a:uLnTx/>
                <a:uFillTx/>
              </a:rPr>
              <a:t>素材下载：</a:t>
            </a:r>
            <a:r>
              <a:rPr kumimoji="0" lang="en-US" altLang="zh-CN" sz="100" b="0" i="0" u="none" strike="noStrike" kern="0" cap="none" spc="0" normalizeH="0" baseline="0" noProof="0" dirty="0">
                <a:ln>
                  <a:noFill/>
                </a:ln>
                <a:solidFill>
                  <a:sysClr val="window" lastClr="FFFFFF"/>
                </a:solidFill>
                <a:effectLst/>
                <a:uLnTx/>
                <a:uFillTx/>
              </a:rPr>
              <a:t>www.1ppt.com/sucai/</a:t>
            </a:r>
          </a:p>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背景图片：</a:t>
            </a:r>
            <a:r>
              <a:rPr kumimoji="0" lang="en-US" altLang="zh-CN" sz="100" b="0" i="0" u="none" strike="noStrike" kern="0" cap="none" spc="0" normalizeH="0" baseline="0" noProof="0" dirty="0">
                <a:ln>
                  <a:noFill/>
                </a:ln>
                <a:solidFill>
                  <a:sysClr val="window" lastClr="FFFFFF"/>
                </a:solidFill>
                <a:effectLst/>
                <a:uLnTx/>
                <a:uFillTx/>
              </a:rPr>
              <a:t>www.1ppt.com/beijing/      PPT</a:t>
            </a:r>
            <a:r>
              <a:rPr kumimoji="0" lang="zh-CN" altLang="en-US" sz="100" b="0" i="0" u="none" strike="noStrike" kern="0" cap="none" spc="0" normalizeH="0" baseline="0" noProof="0" dirty="0">
                <a:ln>
                  <a:noFill/>
                </a:ln>
                <a:solidFill>
                  <a:sysClr val="window" lastClr="FFFFFF"/>
                </a:solidFill>
                <a:effectLst/>
                <a:uLnTx/>
                <a:uFillTx/>
              </a:rPr>
              <a:t>图表下载：</a:t>
            </a:r>
            <a:r>
              <a:rPr kumimoji="0" lang="en-US" altLang="zh-CN" sz="100" b="0" i="0" u="none" strike="noStrike" kern="0" cap="none" spc="0" normalizeH="0" baseline="0" noProof="0" dirty="0">
                <a:ln>
                  <a:noFill/>
                </a:ln>
                <a:solidFill>
                  <a:sysClr val="window" lastClr="FFFFFF"/>
                </a:solidFill>
                <a:effectLst/>
                <a:uLnTx/>
                <a:uFillTx/>
              </a:rPr>
              <a:t>www.1ppt.com/tubiao/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优秀</a:t>
            </a: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下载：</a:t>
            </a:r>
            <a:r>
              <a:rPr kumimoji="0" lang="en-US" altLang="zh-CN" sz="100" b="0" i="0" u="none" strike="noStrike" kern="0" cap="none" spc="0" normalizeH="0" baseline="0" noProof="0" dirty="0">
                <a:ln>
                  <a:noFill/>
                </a:ln>
                <a:solidFill>
                  <a:sysClr val="window" lastClr="FFFFFF"/>
                </a:solidFill>
                <a:effectLst/>
                <a:uLnTx/>
                <a:uFillTx/>
              </a:rPr>
              <a:t>www.1ppt.com/xiazai/        PPT</a:t>
            </a:r>
            <a:r>
              <a:rPr kumimoji="0" lang="zh-CN" altLang="en-US" sz="100" b="0" i="0" u="none" strike="noStrike" kern="0" cap="none" spc="0" normalizeH="0" baseline="0" noProof="0" dirty="0">
                <a:ln>
                  <a:noFill/>
                </a:ln>
                <a:solidFill>
                  <a:sysClr val="window" lastClr="FFFFFF"/>
                </a:solidFill>
                <a:effectLst/>
                <a:uLnTx/>
                <a:uFillTx/>
              </a:rPr>
              <a:t>教程： </a:t>
            </a:r>
            <a:r>
              <a:rPr kumimoji="0" lang="en-US" altLang="zh-CN" sz="100" b="0" i="0" u="none" strike="noStrike" kern="0" cap="none" spc="0" normalizeH="0" baseline="0" noProof="0" dirty="0">
                <a:ln>
                  <a:noFill/>
                </a:ln>
                <a:solidFill>
                  <a:sysClr val="window" lastClr="FFFFFF"/>
                </a:solidFill>
                <a:effectLst/>
                <a:uLnTx/>
                <a:uFillTx/>
              </a:rPr>
              <a:t>www.1ppt.com/powerpoint/      </a:t>
            </a:r>
          </a:p>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ysClr val="window" lastClr="FFFFFF"/>
                </a:solidFill>
                <a:effectLst/>
                <a:uLnTx/>
                <a:uFillTx/>
              </a:rPr>
              <a:t>Word</a:t>
            </a:r>
            <a:r>
              <a:rPr kumimoji="0" lang="zh-CN" altLang="en-US" sz="100" b="0" i="0" u="none" strike="noStrike" kern="0" cap="none" spc="0" normalizeH="0" baseline="0" noProof="0" dirty="0">
                <a:ln>
                  <a:noFill/>
                </a:ln>
                <a:solidFill>
                  <a:sysClr val="window" lastClr="FFFFFF"/>
                </a:solidFill>
                <a:effectLst/>
                <a:uLnTx/>
                <a:uFillTx/>
              </a:rPr>
              <a:t>教程： </a:t>
            </a:r>
            <a:r>
              <a:rPr kumimoji="0" lang="en-US" altLang="zh-CN" sz="100" b="0" i="0" u="none" strike="noStrike" kern="0" cap="none" spc="0" normalizeH="0" baseline="0" noProof="0" dirty="0">
                <a:ln>
                  <a:noFill/>
                </a:ln>
                <a:solidFill>
                  <a:sysClr val="window" lastClr="FFFFFF"/>
                </a:solidFill>
                <a:effectLst/>
                <a:uLnTx/>
                <a:uFillTx/>
              </a:rPr>
              <a:t>www.1ppt.com/word/              Excel</a:t>
            </a:r>
            <a:r>
              <a:rPr kumimoji="0" lang="zh-CN" altLang="en-US" sz="100" b="0" i="0" u="none" strike="noStrike" kern="0" cap="none" spc="0" normalizeH="0" baseline="0" noProof="0" dirty="0">
                <a:ln>
                  <a:noFill/>
                </a:ln>
                <a:solidFill>
                  <a:sysClr val="window" lastClr="FFFFFF"/>
                </a:solidFill>
                <a:effectLst/>
                <a:uLnTx/>
                <a:uFillTx/>
              </a:rPr>
              <a:t>教程：</a:t>
            </a:r>
            <a:r>
              <a:rPr kumimoji="0" lang="en-US" altLang="zh-CN" sz="100" b="0" i="0" u="none" strike="noStrike" kern="0" cap="none" spc="0" normalizeH="0" baseline="0" noProof="0" dirty="0">
                <a:ln>
                  <a:noFill/>
                </a:ln>
                <a:solidFill>
                  <a:sysClr val="window" lastClr="FFFFFF"/>
                </a:solidFill>
                <a:effectLst/>
                <a:uLnTx/>
                <a:uFillTx/>
              </a:rPr>
              <a:t>www.1ppt.com/excel/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资料下载：</a:t>
            </a:r>
            <a:r>
              <a:rPr kumimoji="0" lang="en-US" altLang="zh-CN" sz="100" b="0" i="0" u="none" strike="noStrike" kern="0" cap="none" spc="0" normalizeH="0" baseline="0" noProof="0" dirty="0">
                <a:ln>
                  <a:noFill/>
                </a:ln>
                <a:solidFill>
                  <a:sysClr val="window" lastClr="FFFFFF"/>
                </a:solidFill>
                <a:effectLst/>
                <a:uLnTx/>
                <a:uFillTx/>
              </a:rPr>
              <a:t>www.1ppt.com/ziliao/                PPT</a:t>
            </a:r>
            <a:r>
              <a:rPr kumimoji="0" lang="zh-CN" altLang="en-US" sz="100" b="0" i="0" u="none" strike="noStrike" kern="0" cap="none" spc="0" normalizeH="0" baseline="0" noProof="0" dirty="0">
                <a:ln>
                  <a:noFill/>
                </a:ln>
                <a:solidFill>
                  <a:sysClr val="window" lastClr="FFFFFF"/>
                </a:solidFill>
                <a:effectLst/>
                <a:uLnTx/>
                <a:uFillTx/>
              </a:rPr>
              <a:t>课件下载：</a:t>
            </a:r>
            <a:r>
              <a:rPr kumimoji="0" lang="en-US" altLang="zh-CN" sz="100" b="0" i="0" u="none" strike="noStrike" kern="0" cap="none" spc="0" normalizeH="0" baseline="0" noProof="0" dirty="0">
                <a:ln>
                  <a:noFill/>
                </a:ln>
                <a:solidFill>
                  <a:sysClr val="window" lastClr="FFFFFF"/>
                </a:solidFill>
                <a:effectLst/>
                <a:uLnTx/>
                <a:uFillTx/>
              </a:rPr>
              <a:t>www.1ppt.com/kejian/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范文下载：</a:t>
            </a:r>
            <a:r>
              <a:rPr kumimoji="0" lang="en-US" altLang="zh-CN" sz="100" b="0" i="0" u="none" strike="noStrike" kern="0" cap="none" spc="0" normalizeH="0" baseline="0" noProof="0" dirty="0">
                <a:ln>
                  <a:noFill/>
                </a:ln>
                <a:solidFill>
                  <a:sysClr val="window" lastClr="FFFFFF"/>
                </a:solidFill>
                <a:effectLst/>
                <a:uLnTx/>
                <a:uFillTx/>
              </a:rPr>
              <a:t>www.1ppt.com/fanwen/             </a:t>
            </a:r>
            <a:r>
              <a:rPr kumimoji="0" lang="zh-CN" altLang="en-US" sz="100" b="0" i="0" u="none" strike="noStrike" kern="0" cap="none" spc="0" normalizeH="0" baseline="0" noProof="0" dirty="0">
                <a:ln>
                  <a:noFill/>
                </a:ln>
                <a:solidFill>
                  <a:sysClr val="window" lastClr="FFFFFF"/>
                </a:solidFill>
                <a:effectLst/>
                <a:uLnTx/>
                <a:uFillTx/>
              </a:rPr>
              <a:t>试卷下载：</a:t>
            </a:r>
            <a:r>
              <a:rPr kumimoji="0" lang="en-US" altLang="zh-CN" sz="100" b="0" i="0" u="none" strike="noStrike" kern="0" cap="none" spc="0" normalizeH="0" baseline="0" noProof="0" dirty="0">
                <a:ln>
                  <a:noFill/>
                </a:ln>
                <a:solidFill>
                  <a:sysClr val="window" lastClr="FFFFFF"/>
                </a:solidFill>
                <a:effectLst/>
                <a:uLnTx/>
                <a:uFillTx/>
              </a:rPr>
              <a:t>www.1ppt.com/shiti/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教案下载：</a:t>
            </a:r>
            <a:r>
              <a:rPr kumimoji="0" lang="en-US" altLang="zh-CN" sz="100" b="0" i="0" u="none" strike="noStrike" kern="0" cap="none" spc="0" normalizeH="0" baseline="0" noProof="0" dirty="0">
                <a:ln>
                  <a:noFill/>
                </a:ln>
                <a:solidFill>
                  <a:sysClr val="window" lastClr="FFFFFF"/>
                </a:solidFill>
                <a:effectLst/>
                <a:uLnTx/>
                <a:uFillTx/>
              </a:rPr>
              <a:t>www.1ppt.com/jiaoan/        PPT</a:t>
            </a:r>
            <a:r>
              <a:rPr kumimoji="0" lang="zh-CN" altLang="en-US" sz="100" b="0" i="0" u="none" strike="noStrike" kern="0" cap="none" spc="0" normalizeH="0" baseline="0" noProof="0" dirty="0">
                <a:ln>
                  <a:noFill/>
                </a:ln>
                <a:solidFill>
                  <a:sysClr val="window" lastClr="FFFFFF"/>
                </a:solidFill>
                <a:effectLst/>
                <a:uLnTx/>
                <a:uFillTx/>
              </a:rPr>
              <a:t>论坛：</a:t>
            </a:r>
            <a:r>
              <a:rPr kumimoji="0" lang="en-US" altLang="zh-CN" sz="100" b="0" i="0" u="none" strike="noStrike" kern="0" cap="none" spc="0" normalizeH="0" baseline="0" noProof="0" dirty="0">
                <a:ln>
                  <a:noFill/>
                </a:ln>
                <a:solidFill>
                  <a:sysClr val="window" lastClr="FFFFFF"/>
                </a:solidFill>
                <a:effectLst/>
                <a:uLnTx/>
                <a:uFillTx/>
              </a:rPr>
              <a:t>www.1ppt.cn</a:t>
            </a:r>
          </a:p>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ysClr val="window" lastClr="FFFFFF"/>
                </a:solidFill>
                <a:effectLst/>
                <a:uLnTx/>
                <a:uFillTx/>
              </a:rPr>
              <a:t> </a:t>
            </a:r>
            <a:endParaRPr kumimoji="0" lang="zh-CN" altLang="en-US" sz="100" b="0" i="0" u="none" strike="noStrike" kern="0" cap="none" spc="0" normalizeH="0" baseline="0" noProof="0" dirty="0">
              <a:ln>
                <a:noFill/>
              </a:ln>
              <a:solidFill>
                <a:sysClr val="window" lastClr="FFFFFF"/>
              </a:solidFill>
              <a:effectLst/>
              <a:uLnTx/>
              <a:uFillTx/>
            </a:endParaRPr>
          </a:p>
        </p:txBody>
      </p:sp>
      <p:pic>
        <p:nvPicPr>
          <p:cNvPr id="7" name="图片 6">
            <a:extLst>
              <a:ext uri="{FF2B5EF4-FFF2-40B4-BE49-F238E27FC236}">
                <a16:creationId xmlns:a16="http://schemas.microsoft.com/office/drawing/2014/main" id="{B9EBA33C-4A56-B742-870C-686C9527BE12}"/>
              </a:ext>
            </a:extLst>
          </p:cNvPr>
          <p:cNvPicPr>
            <a:picLocks noChangeAspect="1"/>
          </p:cNvPicPr>
          <p:nvPr/>
        </p:nvPicPr>
        <p:blipFill>
          <a:blip r:embed="rId2"/>
          <a:stretch>
            <a:fillRect/>
          </a:stretch>
        </p:blipFill>
        <p:spPr>
          <a:xfrm>
            <a:off x="265176" y="328467"/>
            <a:ext cx="1378622" cy="697234"/>
          </a:xfrm>
          <a:prstGeom prst="rect">
            <a:avLst/>
          </a:prstGeom>
        </p:spPr>
      </p:pic>
    </p:spTree>
    <p:extLst>
      <p:ext uri="{BB962C8B-B14F-4D97-AF65-F5344CB8AC3E}">
        <p14:creationId xmlns:p14="http://schemas.microsoft.com/office/powerpoint/2010/main" val="2129707428"/>
      </p:ext>
    </p:extLst>
  </p:cSld>
  <p:clrMapOvr>
    <a:masterClrMapping/>
  </p:clrMapOvr>
  <p:transition spd="slow">
    <p:wipe/>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 name="TextBox 50"/>
          <p:cNvSpPr txBox="1"/>
          <p:nvPr/>
        </p:nvSpPr>
        <p:spPr>
          <a:xfrm>
            <a:off x="1810512" y="502481"/>
            <a:ext cx="9416459" cy="523220"/>
          </a:xfrm>
          <a:prstGeom prst="rect">
            <a:avLst/>
          </a:prstGeom>
          <a:noFill/>
        </p:spPr>
        <p:txBody>
          <a:bodyPr wrap="square" rtlCol="0">
            <a:spAutoFit/>
          </a:bodyPr>
          <a:lstStyle/>
          <a:p>
            <a:r>
              <a:rPr lang="en-US" altLang="zh-Hans" sz="2800" b="1" dirty="0" err="1">
                <a:solidFill>
                  <a:srgbClr val="7030A0"/>
                </a:solidFill>
                <a:latin typeface="仿宋" panose="02010609060101010101" pitchFamily="49" charset="-122"/>
                <a:ea typeface="仿宋" panose="02010609060101010101" pitchFamily="49" charset="-122"/>
                <a:cs typeface="+mn-ea"/>
                <a:sym typeface="+mn-lt"/>
              </a:rPr>
              <a:t>CountDownLatch</a:t>
            </a:r>
            <a:endParaRPr lang="en-US" sz="2800" b="1" dirty="0">
              <a:solidFill>
                <a:srgbClr val="7030A0"/>
              </a:solidFill>
              <a:latin typeface="仿宋" panose="02010609060101010101" pitchFamily="49" charset="-122"/>
              <a:ea typeface="仿宋" panose="02010609060101010101" pitchFamily="49" charset="-122"/>
              <a:cs typeface="+mn-ea"/>
              <a:sym typeface="+mn-lt"/>
            </a:endParaRPr>
          </a:p>
        </p:txBody>
      </p:sp>
      <p:sp>
        <p:nvSpPr>
          <p:cNvPr id="63" name="矩形 62"/>
          <p:cNvSpPr/>
          <p:nvPr/>
        </p:nvSpPr>
        <p:spPr>
          <a:xfrm>
            <a:off x="0" y="6624130"/>
            <a:ext cx="775136" cy="230832"/>
          </a:xfrm>
          <a:prstGeom prst="rect">
            <a:avLst/>
          </a:prstGeom>
        </p:spPr>
        <p:txBody>
          <a:bodyPr wrap="squar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模板下载：</a:t>
            </a:r>
            <a:r>
              <a:rPr kumimoji="0" lang="en-US" altLang="zh-CN" sz="100" b="0" i="0" u="none" strike="noStrike" kern="0" cap="none" spc="0" normalizeH="0" baseline="0" noProof="0" dirty="0">
                <a:ln>
                  <a:noFill/>
                </a:ln>
                <a:solidFill>
                  <a:sysClr val="window" lastClr="FFFFFF"/>
                </a:solidFill>
                <a:effectLst/>
                <a:uLnTx/>
                <a:uFillTx/>
              </a:rPr>
              <a:t>www.1ppt.com/moban/     </a:t>
            </a:r>
            <a:r>
              <a:rPr kumimoji="0" lang="zh-CN" altLang="en-US" sz="100" b="0" i="0" u="none" strike="noStrike" kern="0" cap="none" spc="0" normalizeH="0" baseline="0" noProof="0" dirty="0">
                <a:ln>
                  <a:noFill/>
                </a:ln>
                <a:solidFill>
                  <a:sysClr val="window" lastClr="FFFFFF"/>
                </a:solidFill>
                <a:effectLst/>
                <a:uLnTx/>
                <a:uFillTx/>
              </a:rPr>
              <a:t>行业</a:t>
            </a: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模板：</a:t>
            </a:r>
            <a:r>
              <a:rPr kumimoji="0" lang="en-US" altLang="zh-CN" sz="100" b="0" i="0" u="none" strike="noStrike" kern="0" cap="none" spc="0" normalizeH="0" baseline="0" noProof="0" dirty="0">
                <a:ln>
                  <a:noFill/>
                </a:ln>
                <a:solidFill>
                  <a:sysClr val="window" lastClr="FFFFFF"/>
                </a:solidFill>
                <a:effectLst/>
                <a:uLnTx/>
                <a:uFillTx/>
              </a:rPr>
              <a:t>www.1ppt.com/hangye/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节日</a:t>
            </a: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模板：</a:t>
            </a:r>
            <a:r>
              <a:rPr kumimoji="0" lang="en-US" altLang="zh-CN" sz="100" b="0" i="0" u="none" strike="noStrike" kern="0" cap="none" spc="0" normalizeH="0" baseline="0" noProof="0" dirty="0">
                <a:ln>
                  <a:noFill/>
                </a:ln>
                <a:solidFill>
                  <a:sysClr val="window" lastClr="FFFFFF"/>
                </a:solidFill>
                <a:effectLst/>
                <a:uLnTx/>
                <a:uFillTx/>
              </a:rPr>
              <a:t>www.1ppt.com/jieri/           PPT</a:t>
            </a:r>
            <a:r>
              <a:rPr kumimoji="0" lang="zh-CN" altLang="en-US" sz="100" b="0" i="0" u="none" strike="noStrike" kern="0" cap="none" spc="0" normalizeH="0" baseline="0" noProof="0" dirty="0">
                <a:ln>
                  <a:noFill/>
                </a:ln>
                <a:solidFill>
                  <a:sysClr val="window" lastClr="FFFFFF"/>
                </a:solidFill>
                <a:effectLst/>
                <a:uLnTx/>
                <a:uFillTx/>
              </a:rPr>
              <a:t>素材下载：</a:t>
            </a:r>
            <a:r>
              <a:rPr kumimoji="0" lang="en-US" altLang="zh-CN" sz="100" b="0" i="0" u="none" strike="noStrike" kern="0" cap="none" spc="0" normalizeH="0" baseline="0" noProof="0" dirty="0">
                <a:ln>
                  <a:noFill/>
                </a:ln>
                <a:solidFill>
                  <a:sysClr val="window" lastClr="FFFFFF"/>
                </a:solidFill>
                <a:effectLst/>
                <a:uLnTx/>
                <a:uFillTx/>
              </a:rPr>
              <a:t>www.1ppt.com/sucai/</a:t>
            </a:r>
          </a:p>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背景图片：</a:t>
            </a:r>
            <a:r>
              <a:rPr kumimoji="0" lang="en-US" altLang="zh-CN" sz="100" b="0" i="0" u="none" strike="noStrike" kern="0" cap="none" spc="0" normalizeH="0" baseline="0" noProof="0" dirty="0">
                <a:ln>
                  <a:noFill/>
                </a:ln>
                <a:solidFill>
                  <a:sysClr val="window" lastClr="FFFFFF"/>
                </a:solidFill>
                <a:effectLst/>
                <a:uLnTx/>
                <a:uFillTx/>
              </a:rPr>
              <a:t>www.1ppt.com/beijing/      PPT</a:t>
            </a:r>
            <a:r>
              <a:rPr kumimoji="0" lang="zh-CN" altLang="en-US" sz="100" b="0" i="0" u="none" strike="noStrike" kern="0" cap="none" spc="0" normalizeH="0" baseline="0" noProof="0" dirty="0">
                <a:ln>
                  <a:noFill/>
                </a:ln>
                <a:solidFill>
                  <a:sysClr val="window" lastClr="FFFFFF"/>
                </a:solidFill>
                <a:effectLst/>
                <a:uLnTx/>
                <a:uFillTx/>
              </a:rPr>
              <a:t>图表下载：</a:t>
            </a:r>
            <a:r>
              <a:rPr kumimoji="0" lang="en-US" altLang="zh-CN" sz="100" b="0" i="0" u="none" strike="noStrike" kern="0" cap="none" spc="0" normalizeH="0" baseline="0" noProof="0" dirty="0">
                <a:ln>
                  <a:noFill/>
                </a:ln>
                <a:solidFill>
                  <a:sysClr val="window" lastClr="FFFFFF"/>
                </a:solidFill>
                <a:effectLst/>
                <a:uLnTx/>
                <a:uFillTx/>
              </a:rPr>
              <a:t>www.1ppt.com/tubiao/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优秀</a:t>
            </a: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下载：</a:t>
            </a:r>
            <a:r>
              <a:rPr kumimoji="0" lang="en-US" altLang="zh-CN" sz="100" b="0" i="0" u="none" strike="noStrike" kern="0" cap="none" spc="0" normalizeH="0" baseline="0" noProof="0" dirty="0">
                <a:ln>
                  <a:noFill/>
                </a:ln>
                <a:solidFill>
                  <a:sysClr val="window" lastClr="FFFFFF"/>
                </a:solidFill>
                <a:effectLst/>
                <a:uLnTx/>
                <a:uFillTx/>
              </a:rPr>
              <a:t>www.1ppt.com/xiazai/        PPT</a:t>
            </a:r>
            <a:r>
              <a:rPr kumimoji="0" lang="zh-CN" altLang="en-US" sz="100" b="0" i="0" u="none" strike="noStrike" kern="0" cap="none" spc="0" normalizeH="0" baseline="0" noProof="0" dirty="0">
                <a:ln>
                  <a:noFill/>
                </a:ln>
                <a:solidFill>
                  <a:sysClr val="window" lastClr="FFFFFF"/>
                </a:solidFill>
                <a:effectLst/>
                <a:uLnTx/>
                <a:uFillTx/>
              </a:rPr>
              <a:t>教程： </a:t>
            </a:r>
            <a:r>
              <a:rPr kumimoji="0" lang="en-US" altLang="zh-CN" sz="100" b="0" i="0" u="none" strike="noStrike" kern="0" cap="none" spc="0" normalizeH="0" baseline="0" noProof="0" dirty="0">
                <a:ln>
                  <a:noFill/>
                </a:ln>
                <a:solidFill>
                  <a:sysClr val="window" lastClr="FFFFFF"/>
                </a:solidFill>
                <a:effectLst/>
                <a:uLnTx/>
                <a:uFillTx/>
              </a:rPr>
              <a:t>www.1ppt.com/powerpoint/      </a:t>
            </a:r>
          </a:p>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ysClr val="window" lastClr="FFFFFF"/>
                </a:solidFill>
                <a:effectLst/>
                <a:uLnTx/>
                <a:uFillTx/>
              </a:rPr>
              <a:t>Word</a:t>
            </a:r>
            <a:r>
              <a:rPr kumimoji="0" lang="zh-CN" altLang="en-US" sz="100" b="0" i="0" u="none" strike="noStrike" kern="0" cap="none" spc="0" normalizeH="0" baseline="0" noProof="0" dirty="0">
                <a:ln>
                  <a:noFill/>
                </a:ln>
                <a:solidFill>
                  <a:sysClr val="window" lastClr="FFFFFF"/>
                </a:solidFill>
                <a:effectLst/>
                <a:uLnTx/>
                <a:uFillTx/>
              </a:rPr>
              <a:t>教程： </a:t>
            </a:r>
            <a:r>
              <a:rPr kumimoji="0" lang="en-US" altLang="zh-CN" sz="100" b="0" i="0" u="none" strike="noStrike" kern="0" cap="none" spc="0" normalizeH="0" baseline="0" noProof="0" dirty="0">
                <a:ln>
                  <a:noFill/>
                </a:ln>
                <a:solidFill>
                  <a:sysClr val="window" lastClr="FFFFFF"/>
                </a:solidFill>
                <a:effectLst/>
                <a:uLnTx/>
                <a:uFillTx/>
              </a:rPr>
              <a:t>www.1ppt.com/word/              Excel</a:t>
            </a:r>
            <a:r>
              <a:rPr kumimoji="0" lang="zh-CN" altLang="en-US" sz="100" b="0" i="0" u="none" strike="noStrike" kern="0" cap="none" spc="0" normalizeH="0" baseline="0" noProof="0" dirty="0">
                <a:ln>
                  <a:noFill/>
                </a:ln>
                <a:solidFill>
                  <a:sysClr val="window" lastClr="FFFFFF"/>
                </a:solidFill>
                <a:effectLst/>
                <a:uLnTx/>
                <a:uFillTx/>
              </a:rPr>
              <a:t>教程：</a:t>
            </a:r>
            <a:r>
              <a:rPr kumimoji="0" lang="en-US" altLang="zh-CN" sz="100" b="0" i="0" u="none" strike="noStrike" kern="0" cap="none" spc="0" normalizeH="0" baseline="0" noProof="0" dirty="0">
                <a:ln>
                  <a:noFill/>
                </a:ln>
                <a:solidFill>
                  <a:sysClr val="window" lastClr="FFFFFF"/>
                </a:solidFill>
                <a:effectLst/>
                <a:uLnTx/>
                <a:uFillTx/>
              </a:rPr>
              <a:t>www.1ppt.com/excel/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资料下载：</a:t>
            </a:r>
            <a:r>
              <a:rPr kumimoji="0" lang="en-US" altLang="zh-CN" sz="100" b="0" i="0" u="none" strike="noStrike" kern="0" cap="none" spc="0" normalizeH="0" baseline="0" noProof="0" dirty="0">
                <a:ln>
                  <a:noFill/>
                </a:ln>
                <a:solidFill>
                  <a:sysClr val="window" lastClr="FFFFFF"/>
                </a:solidFill>
                <a:effectLst/>
                <a:uLnTx/>
                <a:uFillTx/>
              </a:rPr>
              <a:t>www.1ppt.com/ziliao/                PPT</a:t>
            </a:r>
            <a:r>
              <a:rPr kumimoji="0" lang="zh-CN" altLang="en-US" sz="100" b="0" i="0" u="none" strike="noStrike" kern="0" cap="none" spc="0" normalizeH="0" baseline="0" noProof="0" dirty="0">
                <a:ln>
                  <a:noFill/>
                </a:ln>
                <a:solidFill>
                  <a:sysClr val="window" lastClr="FFFFFF"/>
                </a:solidFill>
                <a:effectLst/>
                <a:uLnTx/>
                <a:uFillTx/>
              </a:rPr>
              <a:t>课件下载：</a:t>
            </a:r>
            <a:r>
              <a:rPr kumimoji="0" lang="en-US" altLang="zh-CN" sz="100" b="0" i="0" u="none" strike="noStrike" kern="0" cap="none" spc="0" normalizeH="0" baseline="0" noProof="0" dirty="0">
                <a:ln>
                  <a:noFill/>
                </a:ln>
                <a:solidFill>
                  <a:sysClr val="window" lastClr="FFFFFF"/>
                </a:solidFill>
                <a:effectLst/>
                <a:uLnTx/>
                <a:uFillTx/>
              </a:rPr>
              <a:t>www.1ppt.com/kejian/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范文下载：</a:t>
            </a:r>
            <a:r>
              <a:rPr kumimoji="0" lang="en-US" altLang="zh-CN" sz="100" b="0" i="0" u="none" strike="noStrike" kern="0" cap="none" spc="0" normalizeH="0" baseline="0" noProof="0" dirty="0">
                <a:ln>
                  <a:noFill/>
                </a:ln>
                <a:solidFill>
                  <a:sysClr val="window" lastClr="FFFFFF"/>
                </a:solidFill>
                <a:effectLst/>
                <a:uLnTx/>
                <a:uFillTx/>
              </a:rPr>
              <a:t>www.1ppt.com/fanwen/             </a:t>
            </a:r>
            <a:r>
              <a:rPr kumimoji="0" lang="zh-CN" altLang="en-US" sz="100" b="0" i="0" u="none" strike="noStrike" kern="0" cap="none" spc="0" normalizeH="0" baseline="0" noProof="0" dirty="0">
                <a:ln>
                  <a:noFill/>
                </a:ln>
                <a:solidFill>
                  <a:sysClr val="window" lastClr="FFFFFF"/>
                </a:solidFill>
                <a:effectLst/>
                <a:uLnTx/>
                <a:uFillTx/>
              </a:rPr>
              <a:t>试卷下载：</a:t>
            </a:r>
            <a:r>
              <a:rPr kumimoji="0" lang="en-US" altLang="zh-CN" sz="100" b="0" i="0" u="none" strike="noStrike" kern="0" cap="none" spc="0" normalizeH="0" baseline="0" noProof="0" dirty="0">
                <a:ln>
                  <a:noFill/>
                </a:ln>
                <a:solidFill>
                  <a:sysClr val="window" lastClr="FFFFFF"/>
                </a:solidFill>
                <a:effectLst/>
                <a:uLnTx/>
                <a:uFillTx/>
              </a:rPr>
              <a:t>www.1ppt.com/shiti/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教案下载：</a:t>
            </a:r>
            <a:r>
              <a:rPr kumimoji="0" lang="en-US" altLang="zh-CN" sz="100" b="0" i="0" u="none" strike="noStrike" kern="0" cap="none" spc="0" normalizeH="0" baseline="0" noProof="0" dirty="0">
                <a:ln>
                  <a:noFill/>
                </a:ln>
                <a:solidFill>
                  <a:sysClr val="window" lastClr="FFFFFF"/>
                </a:solidFill>
                <a:effectLst/>
                <a:uLnTx/>
                <a:uFillTx/>
              </a:rPr>
              <a:t>www.1ppt.com/jiaoan/        PPT</a:t>
            </a:r>
            <a:r>
              <a:rPr kumimoji="0" lang="zh-CN" altLang="en-US" sz="100" b="0" i="0" u="none" strike="noStrike" kern="0" cap="none" spc="0" normalizeH="0" baseline="0" noProof="0" dirty="0">
                <a:ln>
                  <a:noFill/>
                </a:ln>
                <a:solidFill>
                  <a:sysClr val="window" lastClr="FFFFFF"/>
                </a:solidFill>
                <a:effectLst/>
                <a:uLnTx/>
                <a:uFillTx/>
              </a:rPr>
              <a:t>论坛：</a:t>
            </a:r>
            <a:r>
              <a:rPr kumimoji="0" lang="en-US" altLang="zh-CN" sz="100" b="0" i="0" u="none" strike="noStrike" kern="0" cap="none" spc="0" normalizeH="0" baseline="0" noProof="0" dirty="0">
                <a:ln>
                  <a:noFill/>
                </a:ln>
                <a:solidFill>
                  <a:sysClr val="window" lastClr="FFFFFF"/>
                </a:solidFill>
                <a:effectLst/>
                <a:uLnTx/>
                <a:uFillTx/>
              </a:rPr>
              <a:t>www.1ppt.cn</a:t>
            </a:r>
          </a:p>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ysClr val="window" lastClr="FFFFFF"/>
                </a:solidFill>
                <a:effectLst/>
                <a:uLnTx/>
                <a:uFillTx/>
              </a:rPr>
              <a:t> </a:t>
            </a:r>
            <a:endParaRPr kumimoji="0" lang="zh-CN" altLang="en-US" sz="100" b="0" i="0" u="none" strike="noStrike" kern="0" cap="none" spc="0" normalizeH="0" baseline="0" noProof="0" dirty="0">
              <a:ln>
                <a:noFill/>
              </a:ln>
              <a:solidFill>
                <a:sysClr val="window" lastClr="FFFFFF"/>
              </a:solidFill>
              <a:effectLst/>
              <a:uLnTx/>
              <a:uFillTx/>
            </a:endParaRPr>
          </a:p>
        </p:txBody>
      </p:sp>
      <p:pic>
        <p:nvPicPr>
          <p:cNvPr id="7" name="图片 6">
            <a:extLst>
              <a:ext uri="{FF2B5EF4-FFF2-40B4-BE49-F238E27FC236}">
                <a16:creationId xmlns:a16="http://schemas.microsoft.com/office/drawing/2014/main" id="{B9EBA33C-4A56-B742-870C-686C9527BE12}"/>
              </a:ext>
            </a:extLst>
          </p:cNvPr>
          <p:cNvPicPr>
            <a:picLocks noChangeAspect="1"/>
          </p:cNvPicPr>
          <p:nvPr/>
        </p:nvPicPr>
        <p:blipFill>
          <a:blip r:embed="rId2"/>
          <a:stretch>
            <a:fillRect/>
          </a:stretch>
        </p:blipFill>
        <p:spPr>
          <a:xfrm>
            <a:off x="265176" y="328467"/>
            <a:ext cx="1378622" cy="697234"/>
          </a:xfrm>
          <a:prstGeom prst="rect">
            <a:avLst/>
          </a:prstGeom>
        </p:spPr>
      </p:pic>
    </p:spTree>
    <p:extLst>
      <p:ext uri="{BB962C8B-B14F-4D97-AF65-F5344CB8AC3E}">
        <p14:creationId xmlns:p14="http://schemas.microsoft.com/office/powerpoint/2010/main" val="1271922141"/>
      </p:ext>
    </p:extLst>
  </p:cSld>
  <p:clrMapOvr>
    <a:masterClrMapping/>
  </p:clrMapOvr>
  <p:transition spd="slow">
    <p:wipe/>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 name="TextBox 50"/>
          <p:cNvSpPr txBox="1"/>
          <p:nvPr/>
        </p:nvSpPr>
        <p:spPr>
          <a:xfrm>
            <a:off x="1810512" y="502481"/>
            <a:ext cx="9416459" cy="523220"/>
          </a:xfrm>
          <a:prstGeom prst="rect">
            <a:avLst/>
          </a:prstGeom>
          <a:noFill/>
        </p:spPr>
        <p:txBody>
          <a:bodyPr wrap="square" rtlCol="0">
            <a:spAutoFit/>
          </a:bodyPr>
          <a:lstStyle/>
          <a:p>
            <a:r>
              <a:rPr lang="en-US" altLang="zh-Hans" sz="2800" b="1" dirty="0">
                <a:solidFill>
                  <a:srgbClr val="7030A0"/>
                </a:solidFill>
                <a:latin typeface="仿宋" panose="02010609060101010101" pitchFamily="49" charset="-122"/>
                <a:ea typeface="仿宋" panose="02010609060101010101" pitchFamily="49" charset="-122"/>
                <a:cs typeface="+mn-ea"/>
                <a:sym typeface="+mn-lt"/>
              </a:rPr>
              <a:t>Semaphore</a:t>
            </a:r>
            <a:endParaRPr lang="en-US" sz="2800" b="1" dirty="0">
              <a:solidFill>
                <a:srgbClr val="7030A0"/>
              </a:solidFill>
              <a:latin typeface="仿宋" panose="02010609060101010101" pitchFamily="49" charset="-122"/>
              <a:ea typeface="仿宋" panose="02010609060101010101" pitchFamily="49" charset="-122"/>
              <a:cs typeface="+mn-ea"/>
              <a:sym typeface="+mn-lt"/>
            </a:endParaRPr>
          </a:p>
        </p:txBody>
      </p:sp>
      <p:sp>
        <p:nvSpPr>
          <p:cNvPr id="63" name="矩形 62"/>
          <p:cNvSpPr/>
          <p:nvPr/>
        </p:nvSpPr>
        <p:spPr>
          <a:xfrm>
            <a:off x="0" y="6624130"/>
            <a:ext cx="775136" cy="230832"/>
          </a:xfrm>
          <a:prstGeom prst="rect">
            <a:avLst/>
          </a:prstGeom>
        </p:spPr>
        <p:txBody>
          <a:bodyPr wrap="squar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模板下载：</a:t>
            </a:r>
            <a:r>
              <a:rPr kumimoji="0" lang="en-US" altLang="zh-CN" sz="100" b="0" i="0" u="none" strike="noStrike" kern="0" cap="none" spc="0" normalizeH="0" baseline="0" noProof="0" dirty="0">
                <a:ln>
                  <a:noFill/>
                </a:ln>
                <a:solidFill>
                  <a:sysClr val="window" lastClr="FFFFFF"/>
                </a:solidFill>
                <a:effectLst/>
                <a:uLnTx/>
                <a:uFillTx/>
              </a:rPr>
              <a:t>www.1ppt.com/moban/     </a:t>
            </a:r>
            <a:r>
              <a:rPr kumimoji="0" lang="zh-CN" altLang="en-US" sz="100" b="0" i="0" u="none" strike="noStrike" kern="0" cap="none" spc="0" normalizeH="0" baseline="0" noProof="0" dirty="0">
                <a:ln>
                  <a:noFill/>
                </a:ln>
                <a:solidFill>
                  <a:sysClr val="window" lastClr="FFFFFF"/>
                </a:solidFill>
                <a:effectLst/>
                <a:uLnTx/>
                <a:uFillTx/>
              </a:rPr>
              <a:t>行业</a:t>
            </a: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模板：</a:t>
            </a:r>
            <a:r>
              <a:rPr kumimoji="0" lang="en-US" altLang="zh-CN" sz="100" b="0" i="0" u="none" strike="noStrike" kern="0" cap="none" spc="0" normalizeH="0" baseline="0" noProof="0" dirty="0">
                <a:ln>
                  <a:noFill/>
                </a:ln>
                <a:solidFill>
                  <a:sysClr val="window" lastClr="FFFFFF"/>
                </a:solidFill>
                <a:effectLst/>
                <a:uLnTx/>
                <a:uFillTx/>
              </a:rPr>
              <a:t>www.1ppt.com/hangye/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节日</a:t>
            </a: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模板：</a:t>
            </a:r>
            <a:r>
              <a:rPr kumimoji="0" lang="en-US" altLang="zh-CN" sz="100" b="0" i="0" u="none" strike="noStrike" kern="0" cap="none" spc="0" normalizeH="0" baseline="0" noProof="0" dirty="0">
                <a:ln>
                  <a:noFill/>
                </a:ln>
                <a:solidFill>
                  <a:sysClr val="window" lastClr="FFFFFF"/>
                </a:solidFill>
                <a:effectLst/>
                <a:uLnTx/>
                <a:uFillTx/>
              </a:rPr>
              <a:t>www.1ppt.com/jieri/           PPT</a:t>
            </a:r>
            <a:r>
              <a:rPr kumimoji="0" lang="zh-CN" altLang="en-US" sz="100" b="0" i="0" u="none" strike="noStrike" kern="0" cap="none" spc="0" normalizeH="0" baseline="0" noProof="0" dirty="0">
                <a:ln>
                  <a:noFill/>
                </a:ln>
                <a:solidFill>
                  <a:sysClr val="window" lastClr="FFFFFF"/>
                </a:solidFill>
                <a:effectLst/>
                <a:uLnTx/>
                <a:uFillTx/>
              </a:rPr>
              <a:t>素材下载：</a:t>
            </a:r>
            <a:r>
              <a:rPr kumimoji="0" lang="en-US" altLang="zh-CN" sz="100" b="0" i="0" u="none" strike="noStrike" kern="0" cap="none" spc="0" normalizeH="0" baseline="0" noProof="0" dirty="0">
                <a:ln>
                  <a:noFill/>
                </a:ln>
                <a:solidFill>
                  <a:sysClr val="window" lastClr="FFFFFF"/>
                </a:solidFill>
                <a:effectLst/>
                <a:uLnTx/>
                <a:uFillTx/>
              </a:rPr>
              <a:t>www.1ppt.com/sucai/</a:t>
            </a:r>
          </a:p>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背景图片：</a:t>
            </a:r>
            <a:r>
              <a:rPr kumimoji="0" lang="en-US" altLang="zh-CN" sz="100" b="0" i="0" u="none" strike="noStrike" kern="0" cap="none" spc="0" normalizeH="0" baseline="0" noProof="0" dirty="0">
                <a:ln>
                  <a:noFill/>
                </a:ln>
                <a:solidFill>
                  <a:sysClr val="window" lastClr="FFFFFF"/>
                </a:solidFill>
                <a:effectLst/>
                <a:uLnTx/>
                <a:uFillTx/>
              </a:rPr>
              <a:t>www.1ppt.com/beijing/      PPT</a:t>
            </a:r>
            <a:r>
              <a:rPr kumimoji="0" lang="zh-CN" altLang="en-US" sz="100" b="0" i="0" u="none" strike="noStrike" kern="0" cap="none" spc="0" normalizeH="0" baseline="0" noProof="0" dirty="0">
                <a:ln>
                  <a:noFill/>
                </a:ln>
                <a:solidFill>
                  <a:sysClr val="window" lastClr="FFFFFF"/>
                </a:solidFill>
                <a:effectLst/>
                <a:uLnTx/>
                <a:uFillTx/>
              </a:rPr>
              <a:t>图表下载：</a:t>
            </a:r>
            <a:r>
              <a:rPr kumimoji="0" lang="en-US" altLang="zh-CN" sz="100" b="0" i="0" u="none" strike="noStrike" kern="0" cap="none" spc="0" normalizeH="0" baseline="0" noProof="0" dirty="0">
                <a:ln>
                  <a:noFill/>
                </a:ln>
                <a:solidFill>
                  <a:sysClr val="window" lastClr="FFFFFF"/>
                </a:solidFill>
                <a:effectLst/>
                <a:uLnTx/>
                <a:uFillTx/>
              </a:rPr>
              <a:t>www.1ppt.com/tubiao/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优秀</a:t>
            </a: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下载：</a:t>
            </a:r>
            <a:r>
              <a:rPr kumimoji="0" lang="en-US" altLang="zh-CN" sz="100" b="0" i="0" u="none" strike="noStrike" kern="0" cap="none" spc="0" normalizeH="0" baseline="0" noProof="0" dirty="0">
                <a:ln>
                  <a:noFill/>
                </a:ln>
                <a:solidFill>
                  <a:sysClr val="window" lastClr="FFFFFF"/>
                </a:solidFill>
                <a:effectLst/>
                <a:uLnTx/>
                <a:uFillTx/>
              </a:rPr>
              <a:t>www.1ppt.com/xiazai/        PPT</a:t>
            </a:r>
            <a:r>
              <a:rPr kumimoji="0" lang="zh-CN" altLang="en-US" sz="100" b="0" i="0" u="none" strike="noStrike" kern="0" cap="none" spc="0" normalizeH="0" baseline="0" noProof="0" dirty="0">
                <a:ln>
                  <a:noFill/>
                </a:ln>
                <a:solidFill>
                  <a:sysClr val="window" lastClr="FFFFFF"/>
                </a:solidFill>
                <a:effectLst/>
                <a:uLnTx/>
                <a:uFillTx/>
              </a:rPr>
              <a:t>教程： </a:t>
            </a:r>
            <a:r>
              <a:rPr kumimoji="0" lang="en-US" altLang="zh-CN" sz="100" b="0" i="0" u="none" strike="noStrike" kern="0" cap="none" spc="0" normalizeH="0" baseline="0" noProof="0" dirty="0">
                <a:ln>
                  <a:noFill/>
                </a:ln>
                <a:solidFill>
                  <a:sysClr val="window" lastClr="FFFFFF"/>
                </a:solidFill>
                <a:effectLst/>
                <a:uLnTx/>
                <a:uFillTx/>
              </a:rPr>
              <a:t>www.1ppt.com/powerpoint/      </a:t>
            </a:r>
          </a:p>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ysClr val="window" lastClr="FFFFFF"/>
                </a:solidFill>
                <a:effectLst/>
                <a:uLnTx/>
                <a:uFillTx/>
              </a:rPr>
              <a:t>Word</a:t>
            </a:r>
            <a:r>
              <a:rPr kumimoji="0" lang="zh-CN" altLang="en-US" sz="100" b="0" i="0" u="none" strike="noStrike" kern="0" cap="none" spc="0" normalizeH="0" baseline="0" noProof="0" dirty="0">
                <a:ln>
                  <a:noFill/>
                </a:ln>
                <a:solidFill>
                  <a:sysClr val="window" lastClr="FFFFFF"/>
                </a:solidFill>
                <a:effectLst/>
                <a:uLnTx/>
                <a:uFillTx/>
              </a:rPr>
              <a:t>教程： </a:t>
            </a:r>
            <a:r>
              <a:rPr kumimoji="0" lang="en-US" altLang="zh-CN" sz="100" b="0" i="0" u="none" strike="noStrike" kern="0" cap="none" spc="0" normalizeH="0" baseline="0" noProof="0" dirty="0">
                <a:ln>
                  <a:noFill/>
                </a:ln>
                <a:solidFill>
                  <a:sysClr val="window" lastClr="FFFFFF"/>
                </a:solidFill>
                <a:effectLst/>
                <a:uLnTx/>
                <a:uFillTx/>
              </a:rPr>
              <a:t>www.1ppt.com/word/              Excel</a:t>
            </a:r>
            <a:r>
              <a:rPr kumimoji="0" lang="zh-CN" altLang="en-US" sz="100" b="0" i="0" u="none" strike="noStrike" kern="0" cap="none" spc="0" normalizeH="0" baseline="0" noProof="0" dirty="0">
                <a:ln>
                  <a:noFill/>
                </a:ln>
                <a:solidFill>
                  <a:sysClr val="window" lastClr="FFFFFF"/>
                </a:solidFill>
                <a:effectLst/>
                <a:uLnTx/>
                <a:uFillTx/>
              </a:rPr>
              <a:t>教程：</a:t>
            </a:r>
            <a:r>
              <a:rPr kumimoji="0" lang="en-US" altLang="zh-CN" sz="100" b="0" i="0" u="none" strike="noStrike" kern="0" cap="none" spc="0" normalizeH="0" baseline="0" noProof="0" dirty="0">
                <a:ln>
                  <a:noFill/>
                </a:ln>
                <a:solidFill>
                  <a:sysClr val="window" lastClr="FFFFFF"/>
                </a:solidFill>
                <a:effectLst/>
                <a:uLnTx/>
                <a:uFillTx/>
              </a:rPr>
              <a:t>www.1ppt.com/excel/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资料下载：</a:t>
            </a:r>
            <a:r>
              <a:rPr kumimoji="0" lang="en-US" altLang="zh-CN" sz="100" b="0" i="0" u="none" strike="noStrike" kern="0" cap="none" spc="0" normalizeH="0" baseline="0" noProof="0" dirty="0">
                <a:ln>
                  <a:noFill/>
                </a:ln>
                <a:solidFill>
                  <a:sysClr val="window" lastClr="FFFFFF"/>
                </a:solidFill>
                <a:effectLst/>
                <a:uLnTx/>
                <a:uFillTx/>
              </a:rPr>
              <a:t>www.1ppt.com/ziliao/                PPT</a:t>
            </a:r>
            <a:r>
              <a:rPr kumimoji="0" lang="zh-CN" altLang="en-US" sz="100" b="0" i="0" u="none" strike="noStrike" kern="0" cap="none" spc="0" normalizeH="0" baseline="0" noProof="0" dirty="0">
                <a:ln>
                  <a:noFill/>
                </a:ln>
                <a:solidFill>
                  <a:sysClr val="window" lastClr="FFFFFF"/>
                </a:solidFill>
                <a:effectLst/>
                <a:uLnTx/>
                <a:uFillTx/>
              </a:rPr>
              <a:t>课件下载：</a:t>
            </a:r>
            <a:r>
              <a:rPr kumimoji="0" lang="en-US" altLang="zh-CN" sz="100" b="0" i="0" u="none" strike="noStrike" kern="0" cap="none" spc="0" normalizeH="0" baseline="0" noProof="0" dirty="0">
                <a:ln>
                  <a:noFill/>
                </a:ln>
                <a:solidFill>
                  <a:sysClr val="window" lastClr="FFFFFF"/>
                </a:solidFill>
                <a:effectLst/>
                <a:uLnTx/>
                <a:uFillTx/>
              </a:rPr>
              <a:t>www.1ppt.com/kejian/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范文下载：</a:t>
            </a:r>
            <a:r>
              <a:rPr kumimoji="0" lang="en-US" altLang="zh-CN" sz="100" b="0" i="0" u="none" strike="noStrike" kern="0" cap="none" spc="0" normalizeH="0" baseline="0" noProof="0" dirty="0">
                <a:ln>
                  <a:noFill/>
                </a:ln>
                <a:solidFill>
                  <a:sysClr val="window" lastClr="FFFFFF"/>
                </a:solidFill>
                <a:effectLst/>
                <a:uLnTx/>
                <a:uFillTx/>
              </a:rPr>
              <a:t>www.1ppt.com/fanwen/             </a:t>
            </a:r>
            <a:r>
              <a:rPr kumimoji="0" lang="zh-CN" altLang="en-US" sz="100" b="0" i="0" u="none" strike="noStrike" kern="0" cap="none" spc="0" normalizeH="0" baseline="0" noProof="0" dirty="0">
                <a:ln>
                  <a:noFill/>
                </a:ln>
                <a:solidFill>
                  <a:sysClr val="window" lastClr="FFFFFF"/>
                </a:solidFill>
                <a:effectLst/>
                <a:uLnTx/>
                <a:uFillTx/>
              </a:rPr>
              <a:t>试卷下载：</a:t>
            </a:r>
            <a:r>
              <a:rPr kumimoji="0" lang="en-US" altLang="zh-CN" sz="100" b="0" i="0" u="none" strike="noStrike" kern="0" cap="none" spc="0" normalizeH="0" baseline="0" noProof="0" dirty="0">
                <a:ln>
                  <a:noFill/>
                </a:ln>
                <a:solidFill>
                  <a:sysClr val="window" lastClr="FFFFFF"/>
                </a:solidFill>
                <a:effectLst/>
                <a:uLnTx/>
                <a:uFillTx/>
              </a:rPr>
              <a:t>www.1ppt.com/shiti/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教案下载：</a:t>
            </a:r>
            <a:r>
              <a:rPr kumimoji="0" lang="en-US" altLang="zh-CN" sz="100" b="0" i="0" u="none" strike="noStrike" kern="0" cap="none" spc="0" normalizeH="0" baseline="0" noProof="0" dirty="0">
                <a:ln>
                  <a:noFill/>
                </a:ln>
                <a:solidFill>
                  <a:sysClr val="window" lastClr="FFFFFF"/>
                </a:solidFill>
                <a:effectLst/>
                <a:uLnTx/>
                <a:uFillTx/>
              </a:rPr>
              <a:t>www.1ppt.com/jiaoan/        PPT</a:t>
            </a:r>
            <a:r>
              <a:rPr kumimoji="0" lang="zh-CN" altLang="en-US" sz="100" b="0" i="0" u="none" strike="noStrike" kern="0" cap="none" spc="0" normalizeH="0" baseline="0" noProof="0" dirty="0">
                <a:ln>
                  <a:noFill/>
                </a:ln>
                <a:solidFill>
                  <a:sysClr val="window" lastClr="FFFFFF"/>
                </a:solidFill>
                <a:effectLst/>
                <a:uLnTx/>
                <a:uFillTx/>
              </a:rPr>
              <a:t>论坛：</a:t>
            </a:r>
            <a:r>
              <a:rPr kumimoji="0" lang="en-US" altLang="zh-CN" sz="100" b="0" i="0" u="none" strike="noStrike" kern="0" cap="none" spc="0" normalizeH="0" baseline="0" noProof="0" dirty="0">
                <a:ln>
                  <a:noFill/>
                </a:ln>
                <a:solidFill>
                  <a:sysClr val="window" lastClr="FFFFFF"/>
                </a:solidFill>
                <a:effectLst/>
                <a:uLnTx/>
                <a:uFillTx/>
              </a:rPr>
              <a:t>www.1ppt.cn</a:t>
            </a:r>
          </a:p>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ysClr val="window" lastClr="FFFFFF"/>
                </a:solidFill>
                <a:effectLst/>
                <a:uLnTx/>
                <a:uFillTx/>
              </a:rPr>
              <a:t> </a:t>
            </a:r>
            <a:endParaRPr kumimoji="0" lang="zh-CN" altLang="en-US" sz="100" b="0" i="0" u="none" strike="noStrike" kern="0" cap="none" spc="0" normalizeH="0" baseline="0" noProof="0" dirty="0">
              <a:ln>
                <a:noFill/>
              </a:ln>
              <a:solidFill>
                <a:sysClr val="window" lastClr="FFFFFF"/>
              </a:solidFill>
              <a:effectLst/>
              <a:uLnTx/>
              <a:uFillTx/>
            </a:endParaRPr>
          </a:p>
        </p:txBody>
      </p:sp>
      <p:pic>
        <p:nvPicPr>
          <p:cNvPr id="7" name="图片 6">
            <a:extLst>
              <a:ext uri="{FF2B5EF4-FFF2-40B4-BE49-F238E27FC236}">
                <a16:creationId xmlns:a16="http://schemas.microsoft.com/office/drawing/2014/main" id="{B9EBA33C-4A56-B742-870C-686C9527BE12}"/>
              </a:ext>
            </a:extLst>
          </p:cNvPr>
          <p:cNvPicPr>
            <a:picLocks noChangeAspect="1"/>
          </p:cNvPicPr>
          <p:nvPr/>
        </p:nvPicPr>
        <p:blipFill>
          <a:blip r:embed="rId2"/>
          <a:stretch>
            <a:fillRect/>
          </a:stretch>
        </p:blipFill>
        <p:spPr>
          <a:xfrm>
            <a:off x="265176" y="328467"/>
            <a:ext cx="1378622" cy="697234"/>
          </a:xfrm>
          <a:prstGeom prst="rect">
            <a:avLst/>
          </a:prstGeom>
        </p:spPr>
      </p:pic>
    </p:spTree>
    <p:extLst>
      <p:ext uri="{BB962C8B-B14F-4D97-AF65-F5344CB8AC3E}">
        <p14:creationId xmlns:p14="http://schemas.microsoft.com/office/powerpoint/2010/main" val="2382714575"/>
      </p:ext>
    </p:extLst>
  </p:cSld>
  <p:clrMapOvr>
    <a:masterClrMapping/>
  </p:clrMapOvr>
  <p:transition spd="slow">
    <p:wipe/>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 name="TextBox 50"/>
          <p:cNvSpPr txBox="1"/>
          <p:nvPr/>
        </p:nvSpPr>
        <p:spPr>
          <a:xfrm>
            <a:off x="1810512" y="502481"/>
            <a:ext cx="9416459" cy="523220"/>
          </a:xfrm>
          <a:prstGeom prst="rect">
            <a:avLst/>
          </a:prstGeom>
          <a:noFill/>
        </p:spPr>
        <p:txBody>
          <a:bodyPr wrap="square" rtlCol="0">
            <a:spAutoFit/>
          </a:bodyPr>
          <a:lstStyle/>
          <a:p>
            <a:r>
              <a:rPr lang="en-US" altLang="zh-Hans" sz="2800" b="1" dirty="0">
                <a:solidFill>
                  <a:srgbClr val="7030A0"/>
                </a:solidFill>
                <a:latin typeface="仿宋" panose="02010609060101010101" pitchFamily="49" charset="-122"/>
                <a:ea typeface="仿宋" panose="02010609060101010101" pitchFamily="49" charset="-122"/>
                <a:cs typeface="+mn-ea"/>
                <a:sym typeface="+mn-lt"/>
              </a:rPr>
              <a:t>Exchange</a:t>
            </a:r>
            <a:endParaRPr lang="en-US" sz="2800" b="1" dirty="0">
              <a:solidFill>
                <a:srgbClr val="7030A0"/>
              </a:solidFill>
              <a:latin typeface="仿宋" panose="02010609060101010101" pitchFamily="49" charset="-122"/>
              <a:ea typeface="仿宋" panose="02010609060101010101" pitchFamily="49" charset="-122"/>
              <a:cs typeface="+mn-ea"/>
              <a:sym typeface="+mn-lt"/>
            </a:endParaRPr>
          </a:p>
        </p:txBody>
      </p:sp>
      <p:sp>
        <p:nvSpPr>
          <p:cNvPr id="63" name="矩形 62"/>
          <p:cNvSpPr/>
          <p:nvPr/>
        </p:nvSpPr>
        <p:spPr>
          <a:xfrm>
            <a:off x="0" y="6624130"/>
            <a:ext cx="775136" cy="230832"/>
          </a:xfrm>
          <a:prstGeom prst="rect">
            <a:avLst/>
          </a:prstGeom>
        </p:spPr>
        <p:txBody>
          <a:bodyPr wrap="squar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模板下载：</a:t>
            </a:r>
            <a:r>
              <a:rPr kumimoji="0" lang="en-US" altLang="zh-CN" sz="100" b="0" i="0" u="none" strike="noStrike" kern="0" cap="none" spc="0" normalizeH="0" baseline="0" noProof="0" dirty="0">
                <a:ln>
                  <a:noFill/>
                </a:ln>
                <a:solidFill>
                  <a:sysClr val="window" lastClr="FFFFFF"/>
                </a:solidFill>
                <a:effectLst/>
                <a:uLnTx/>
                <a:uFillTx/>
              </a:rPr>
              <a:t>www.1ppt.com/moban/     </a:t>
            </a:r>
            <a:r>
              <a:rPr kumimoji="0" lang="zh-CN" altLang="en-US" sz="100" b="0" i="0" u="none" strike="noStrike" kern="0" cap="none" spc="0" normalizeH="0" baseline="0" noProof="0" dirty="0">
                <a:ln>
                  <a:noFill/>
                </a:ln>
                <a:solidFill>
                  <a:sysClr val="window" lastClr="FFFFFF"/>
                </a:solidFill>
                <a:effectLst/>
                <a:uLnTx/>
                <a:uFillTx/>
              </a:rPr>
              <a:t>行业</a:t>
            </a: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模板：</a:t>
            </a:r>
            <a:r>
              <a:rPr kumimoji="0" lang="en-US" altLang="zh-CN" sz="100" b="0" i="0" u="none" strike="noStrike" kern="0" cap="none" spc="0" normalizeH="0" baseline="0" noProof="0" dirty="0">
                <a:ln>
                  <a:noFill/>
                </a:ln>
                <a:solidFill>
                  <a:sysClr val="window" lastClr="FFFFFF"/>
                </a:solidFill>
                <a:effectLst/>
                <a:uLnTx/>
                <a:uFillTx/>
              </a:rPr>
              <a:t>www.1ppt.com/hangye/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节日</a:t>
            </a: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模板：</a:t>
            </a:r>
            <a:r>
              <a:rPr kumimoji="0" lang="en-US" altLang="zh-CN" sz="100" b="0" i="0" u="none" strike="noStrike" kern="0" cap="none" spc="0" normalizeH="0" baseline="0" noProof="0" dirty="0">
                <a:ln>
                  <a:noFill/>
                </a:ln>
                <a:solidFill>
                  <a:sysClr val="window" lastClr="FFFFFF"/>
                </a:solidFill>
                <a:effectLst/>
                <a:uLnTx/>
                <a:uFillTx/>
              </a:rPr>
              <a:t>www.1ppt.com/jieri/           PPT</a:t>
            </a:r>
            <a:r>
              <a:rPr kumimoji="0" lang="zh-CN" altLang="en-US" sz="100" b="0" i="0" u="none" strike="noStrike" kern="0" cap="none" spc="0" normalizeH="0" baseline="0" noProof="0" dirty="0">
                <a:ln>
                  <a:noFill/>
                </a:ln>
                <a:solidFill>
                  <a:sysClr val="window" lastClr="FFFFFF"/>
                </a:solidFill>
                <a:effectLst/>
                <a:uLnTx/>
                <a:uFillTx/>
              </a:rPr>
              <a:t>素材下载：</a:t>
            </a:r>
            <a:r>
              <a:rPr kumimoji="0" lang="en-US" altLang="zh-CN" sz="100" b="0" i="0" u="none" strike="noStrike" kern="0" cap="none" spc="0" normalizeH="0" baseline="0" noProof="0" dirty="0">
                <a:ln>
                  <a:noFill/>
                </a:ln>
                <a:solidFill>
                  <a:sysClr val="window" lastClr="FFFFFF"/>
                </a:solidFill>
                <a:effectLst/>
                <a:uLnTx/>
                <a:uFillTx/>
              </a:rPr>
              <a:t>www.1ppt.com/sucai/</a:t>
            </a:r>
          </a:p>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背景图片：</a:t>
            </a:r>
            <a:r>
              <a:rPr kumimoji="0" lang="en-US" altLang="zh-CN" sz="100" b="0" i="0" u="none" strike="noStrike" kern="0" cap="none" spc="0" normalizeH="0" baseline="0" noProof="0" dirty="0">
                <a:ln>
                  <a:noFill/>
                </a:ln>
                <a:solidFill>
                  <a:sysClr val="window" lastClr="FFFFFF"/>
                </a:solidFill>
                <a:effectLst/>
                <a:uLnTx/>
                <a:uFillTx/>
              </a:rPr>
              <a:t>www.1ppt.com/beijing/      PPT</a:t>
            </a:r>
            <a:r>
              <a:rPr kumimoji="0" lang="zh-CN" altLang="en-US" sz="100" b="0" i="0" u="none" strike="noStrike" kern="0" cap="none" spc="0" normalizeH="0" baseline="0" noProof="0" dirty="0">
                <a:ln>
                  <a:noFill/>
                </a:ln>
                <a:solidFill>
                  <a:sysClr val="window" lastClr="FFFFFF"/>
                </a:solidFill>
                <a:effectLst/>
                <a:uLnTx/>
                <a:uFillTx/>
              </a:rPr>
              <a:t>图表下载：</a:t>
            </a:r>
            <a:r>
              <a:rPr kumimoji="0" lang="en-US" altLang="zh-CN" sz="100" b="0" i="0" u="none" strike="noStrike" kern="0" cap="none" spc="0" normalizeH="0" baseline="0" noProof="0" dirty="0">
                <a:ln>
                  <a:noFill/>
                </a:ln>
                <a:solidFill>
                  <a:sysClr val="window" lastClr="FFFFFF"/>
                </a:solidFill>
                <a:effectLst/>
                <a:uLnTx/>
                <a:uFillTx/>
              </a:rPr>
              <a:t>www.1ppt.com/tubiao/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优秀</a:t>
            </a: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下载：</a:t>
            </a:r>
            <a:r>
              <a:rPr kumimoji="0" lang="en-US" altLang="zh-CN" sz="100" b="0" i="0" u="none" strike="noStrike" kern="0" cap="none" spc="0" normalizeH="0" baseline="0" noProof="0" dirty="0">
                <a:ln>
                  <a:noFill/>
                </a:ln>
                <a:solidFill>
                  <a:sysClr val="window" lastClr="FFFFFF"/>
                </a:solidFill>
                <a:effectLst/>
                <a:uLnTx/>
                <a:uFillTx/>
              </a:rPr>
              <a:t>www.1ppt.com/xiazai/        PPT</a:t>
            </a:r>
            <a:r>
              <a:rPr kumimoji="0" lang="zh-CN" altLang="en-US" sz="100" b="0" i="0" u="none" strike="noStrike" kern="0" cap="none" spc="0" normalizeH="0" baseline="0" noProof="0" dirty="0">
                <a:ln>
                  <a:noFill/>
                </a:ln>
                <a:solidFill>
                  <a:sysClr val="window" lastClr="FFFFFF"/>
                </a:solidFill>
                <a:effectLst/>
                <a:uLnTx/>
                <a:uFillTx/>
              </a:rPr>
              <a:t>教程： </a:t>
            </a:r>
            <a:r>
              <a:rPr kumimoji="0" lang="en-US" altLang="zh-CN" sz="100" b="0" i="0" u="none" strike="noStrike" kern="0" cap="none" spc="0" normalizeH="0" baseline="0" noProof="0" dirty="0">
                <a:ln>
                  <a:noFill/>
                </a:ln>
                <a:solidFill>
                  <a:sysClr val="window" lastClr="FFFFFF"/>
                </a:solidFill>
                <a:effectLst/>
                <a:uLnTx/>
                <a:uFillTx/>
              </a:rPr>
              <a:t>www.1ppt.com/powerpoint/      </a:t>
            </a:r>
          </a:p>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ysClr val="window" lastClr="FFFFFF"/>
                </a:solidFill>
                <a:effectLst/>
                <a:uLnTx/>
                <a:uFillTx/>
              </a:rPr>
              <a:t>Word</a:t>
            </a:r>
            <a:r>
              <a:rPr kumimoji="0" lang="zh-CN" altLang="en-US" sz="100" b="0" i="0" u="none" strike="noStrike" kern="0" cap="none" spc="0" normalizeH="0" baseline="0" noProof="0" dirty="0">
                <a:ln>
                  <a:noFill/>
                </a:ln>
                <a:solidFill>
                  <a:sysClr val="window" lastClr="FFFFFF"/>
                </a:solidFill>
                <a:effectLst/>
                <a:uLnTx/>
                <a:uFillTx/>
              </a:rPr>
              <a:t>教程： </a:t>
            </a:r>
            <a:r>
              <a:rPr kumimoji="0" lang="en-US" altLang="zh-CN" sz="100" b="0" i="0" u="none" strike="noStrike" kern="0" cap="none" spc="0" normalizeH="0" baseline="0" noProof="0" dirty="0">
                <a:ln>
                  <a:noFill/>
                </a:ln>
                <a:solidFill>
                  <a:sysClr val="window" lastClr="FFFFFF"/>
                </a:solidFill>
                <a:effectLst/>
                <a:uLnTx/>
                <a:uFillTx/>
              </a:rPr>
              <a:t>www.1ppt.com/word/              Excel</a:t>
            </a:r>
            <a:r>
              <a:rPr kumimoji="0" lang="zh-CN" altLang="en-US" sz="100" b="0" i="0" u="none" strike="noStrike" kern="0" cap="none" spc="0" normalizeH="0" baseline="0" noProof="0" dirty="0">
                <a:ln>
                  <a:noFill/>
                </a:ln>
                <a:solidFill>
                  <a:sysClr val="window" lastClr="FFFFFF"/>
                </a:solidFill>
                <a:effectLst/>
                <a:uLnTx/>
                <a:uFillTx/>
              </a:rPr>
              <a:t>教程：</a:t>
            </a:r>
            <a:r>
              <a:rPr kumimoji="0" lang="en-US" altLang="zh-CN" sz="100" b="0" i="0" u="none" strike="noStrike" kern="0" cap="none" spc="0" normalizeH="0" baseline="0" noProof="0" dirty="0">
                <a:ln>
                  <a:noFill/>
                </a:ln>
                <a:solidFill>
                  <a:sysClr val="window" lastClr="FFFFFF"/>
                </a:solidFill>
                <a:effectLst/>
                <a:uLnTx/>
                <a:uFillTx/>
              </a:rPr>
              <a:t>www.1ppt.com/excel/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资料下载：</a:t>
            </a:r>
            <a:r>
              <a:rPr kumimoji="0" lang="en-US" altLang="zh-CN" sz="100" b="0" i="0" u="none" strike="noStrike" kern="0" cap="none" spc="0" normalizeH="0" baseline="0" noProof="0" dirty="0">
                <a:ln>
                  <a:noFill/>
                </a:ln>
                <a:solidFill>
                  <a:sysClr val="window" lastClr="FFFFFF"/>
                </a:solidFill>
                <a:effectLst/>
                <a:uLnTx/>
                <a:uFillTx/>
              </a:rPr>
              <a:t>www.1ppt.com/ziliao/                PPT</a:t>
            </a:r>
            <a:r>
              <a:rPr kumimoji="0" lang="zh-CN" altLang="en-US" sz="100" b="0" i="0" u="none" strike="noStrike" kern="0" cap="none" spc="0" normalizeH="0" baseline="0" noProof="0" dirty="0">
                <a:ln>
                  <a:noFill/>
                </a:ln>
                <a:solidFill>
                  <a:sysClr val="window" lastClr="FFFFFF"/>
                </a:solidFill>
                <a:effectLst/>
                <a:uLnTx/>
                <a:uFillTx/>
              </a:rPr>
              <a:t>课件下载：</a:t>
            </a:r>
            <a:r>
              <a:rPr kumimoji="0" lang="en-US" altLang="zh-CN" sz="100" b="0" i="0" u="none" strike="noStrike" kern="0" cap="none" spc="0" normalizeH="0" baseline="0" noProof="0" dirty="0">
                <a:ln>
                  <a:noFill/>
                </a:ln>
                <a:solidFill>
                  <a:sysClr val="window" lastClr="FFFFFF"/>
                </a:solidFill>
                <a:effectLst/>
                <a:uLnTx/>
                <a:uFillTx/>
              </a:rPr>
              <a:t>www.1ppt.com/kejian/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范文下载：</a:t>
            </a:r>
            <a:r>
              <a:rPr kumimoji="0" lang="en-US" altLang="zh-CN" sz="100" b="0" i="0" u="none" strike="noStrike" kern="0" cap="none" spc="0" normalizeH="0" baseline="0" noProof="0" dirty="0">
                <a:ln>
                  <a:noFill/>
                </a:ln>
                <a:solidFill>
                  <a:sysClr val="window" lastClr="FFFFFF"/>
                </a:solidFill>
                <a:effectLst/>
                <a:uLnTx/>
                <a:uFillTx/>
              </a:rPr>
              <a:t>www.1ppt.com/fanwen/             </a:t>
            </a:r>
            <a:r>
              <a:rPr kumimoji="0" lang="zh-CN" altLang="en-US" sz="100" b="0" i="0" u="none" strike="noStrike" kern="0" cap="none" spc="0" normalizeH="0" baseline="0" noProof="0" dirty="0">
                <a:ln>
                  <a:noFill/>
                </a:ln>
                <a:solidFill>
                  <a:sysClr val="window" lastClr="FFFFFF"/>
                </a:solidFill>
                <a:effectLst/>
                <a:uLnTx/>
                <a:uFillTx/>
              </a:rPr>
              <a:t>试卷下载：</a:t>
            </a:r>
            <a:r>
              <a:rPr kumimoji="0" lang="en-US" altLang="zh-CN" sz="100" b="0" i="0" u="none" strike="noStrike" kern="0" cap="none" spc="0" normalizeH="0" baseline="0" noProof="0" dirty="0">
                <a:ln>
                  <a:noFill/>
                </a:ln>
                <a:solidFill>
                  <a:sysClr val="window" lastClr="FFFFFF"/>
                </a:solidFill>
                <a:effectLst/>
                <a:uLnTx/>
                <a:uFillTx/>
              </a:rPr>
              <a:t>www.1ppt.com/shiti/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教案下载：</a:t>
            </a:r>
            <a:r>
              <a:rPr kumimoji="0" lang="en-US" altLang="zh-CN" sz="100" b="0" i="0" u="none" strike="noStrike" kern="0" cap="none" spc="0" normalizeH="0" baseline="0" noProof="0" dirty="0">
                <a:ln>
                  <a:noFill/>
                </a:ln>
                <a:solidFill>
                  <a:sysClr val="window" lastClr="FFFFFF"/>
                </a:solidFill>
                <a:effectLst/>
                <a:uLnTx/>
                <a:uFillTx/>
              </a:rPr>
              <a:t>www.1ppt.com/jiaoan/        PPT</a:t>
            </a:r>
            <a:r>
              <a:rPr kumimoji="0" lang="zh-CN" altLang="en-US" sz="100" b="0" i="0" u="none" strike="noStrike" kern="0" cap="none" spc="0" normalizeH="0" baseline="0" noProof="0" dirty="0">
                <a:ln>
                  <a:noFill/>
                </a:ln>
                <a:solidFill>
                  <a:sysClr val="window" lastClr="FFFFFF"/>
                </a:solidFill>
                <a:effectLst/>
                <a:uLnTx/>
                <a:uFillTx/>
              </a:rPr>
              <a:t>论坛：</a:t>
            </a:r>
            <a:r>
              <a:rPr kumimoji="0" lang="en-US" altLang="zh-CN" sz="100" b="0" i="0" u="none" strike="noStrike" kern="0" cap="none" spc="0" normalizeH="0" baseline="0" noProof="0" dirty="0">
                <a:ln>
                  <a:noFill/>
                </a:ln>
                <a:solidFill>
                  <a:sysClr val="window" lastClr="FFFFFF"/>
                </a:solidFill>
                <a:effectLst/>
                <a:uLnTx/>
                <a:uFillTx/>
              </a:rPr>
              <a:t>www.1ppt.cn</a:t>
            </a:r>
          </a:p>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ysClr val="window" lastClr="FFFFFF"/>
                </a:solidFill>
                <a:effectLst/>
                <a:uLnTx/>
                <a:uFillTx/>
              </a:rPr>
              <a:t> </a:t>
            </a:r>
            <a:endParaRPr kumimoji="0" lang="zh-CN" altLang="en-US" sz="100" b="0" i="0" u="none" strike="noStrike" kern="0" cap="none" spc="0" normalizeH="0" baseline="0" noProof="0" dirty="0">
              <a:ln>
                <a:noFill/>
              </a:ln>
              <a:solidFill>
                <a:sysClr val="window" lastClr="FFFFFF"/>
              </a:solidFill>
              <a:effectLst/>
              <a:uLnTx/>
              <a:uFillTx/>
            </a:endParaRPr>
          </a:p>
        </p:txBody>
      </p:sp>
      <p:pic>
        <p:nvPicPr>
          <p:cNvPr id="7" name="图片 6">
            <a:extLst>
              <a:ext uri="{FF2B5EF4-FFF2-40B4-BE49-F238E27FC236}">
                <a16:creationId xmlns:a16="http://schemas.microsoft.com/office/drawing/2014/main" id="{B9EBA33C-4A56-B742-870C-686C9527BE12}"/>
              </a:ext>
            </a:extLst>
          </p:cNvPr>
          <p:cNvPicPr>
            <a:picLocks noChangeAspect="1"/>
          </p:cNvPicPr>
          <p:nvPr/>
        </p:nvPicPr>
        <p:blipFill>
          <a:blip r:embed="rId2"/>
          <a:stretch>
            <a:fillRect/>
          </a:stretch>
        </p:blipFill>
        <p:spPr>
          <a:xfrm>
            <a:off x="265176" y="328467"/>
            <a:ext cx="1378622" cy="697234"/>
          </a:xfrm>
          <a:prstGeom prst="rect">
            <a:avLst/>
          </a:prstGeom>
        </p:spPr>
      </p:pic>
    </p:spTree>
    <p:extLst>
      <p:ext uri="{BB962C8B-B14F-4D97-AF65-F5344CB8AC3E}">
        <p14:creationId xmlns:p14="http://schemas.microsoft.com/office/powerpoint/2010/main" val="1707073904"/>
      </p:ext>
    </p:extLst>
  </p:cSld>
  <p:clrMapOvr>
    <a:masterClrMapping/>
  </p:clrMapOvr>
  <p:transition spd="slow">
    <p:wipe/>
  </p:transition>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 name="TextBox 50"/>
          <p:cNvSpPr txBox="1"/>
          <p:nvPr/>
        </p:nvSpPr>
        <p:spPr>
          <a:xfrm>
            <a:off x="1810512" y="502481"/>
            <a:ext cx="9416459" cy="523220"/>
          </a:xfrm>
          <a:prstGeom prst="rect">
            <a:avLst/>
          </a:prstGeom>
          <a:noFill/>
        </p:spPr>
        <p:txBody>
          <a:bodyPr wrap="square" rtlCol="0">
            <a:spAutoFit/>
          </a:bodyPr>
          <a:lstStyle/>
          <a:p>
            <a:r>
              <a:rPr lang="en-US" altLang="zh-Hans" sz="2800" b="1" dirty="0">
                <a:solidFill>
                  <a:srgbClr val="7030A0"/>
                </a:solidFill>
                <a:latin typeface="仿宋" panose="02010609060101010101" pitchFamily="49" charset="-122"/>
                <a:ea typeface="仿宋" panose="02010609060101010101" pitchFamily="49" charset="-122"/>
                <a:cs typeface="+mn-ea"/>
                <a:sym typeface="+mn-lt"/>
              </a:rPr>
              <a:t>Callable</a:t>
            </a:r>
            <a:endParaRPr lang="en-US" sz="2800" b="1" dirty="0">
              <a:solidFill>
                <a:srgbClr val="7030A0"/>
              </a:solidFill>
              <a:latin typeface="仿宋" panose="02010609060101010101" pitchFamily="49" charset="-122"/>
              <a:ea typeface="仿宋" panose="02010609060101010101" pitchFamily="49" charset="-122"/>
              <a:cs typeface="+mn-ea"/>
              <a:sym typeface="+mn-lt"/>
            </a:endParaRPr>
          </a:p>
        </p:txBody>
      </p:sp>
      <p:sp>
        <p:nvSpPr>
          <p:cNvPr id="63" name="矩形 62"/>
          <p:cNvSpPr/>
          <p:nvPr/>
        </p:nvSpPr>
        <p:spPr>
          <a:xfrm>
            <a:off x="0" y="6624130"/>
            <a:ext cx="775136" cy="230832"/>
          </a:xfrm>
          <a:prstGeom prst="rect">
            <a:avLst/>
          </a:prstGeom>
        </p:spPr>
        <p:txBody>
          <a:bodyPr wrap="squar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模板下载：</a:t>
            </a:r>
            <a:r>
              <a:rPr kumimoji="0" lang="en-US" altLang="zh-CN" sz="100" b="0" i="0" u="none" strike="noStrike" kern="0" cap="none" spc="0" normalizeH="0" baseline="0" noProof="0" dirty="0">
                <a:ln>
                  <a:noFill/>
                </a:ln>
                <a:solidFill>
                  <a:sysClr val="window" lastClr="FFFFFF"/>
                </a:solidFill>
                <a:effectLst/>
                <a:uLnTx/>
                <a:uFillTx/>
              </a:rPr>
              <a:t>www.1ppt.com/moban/     </a:t>
            </a:r>
            <a:r>
              <a:rPr kumimoji="0" lang="zh-CN" altLang="en-US" sz="100" b="0" i="0" u="none" strike="noStrike" kern="0" cap="none" spc="0" normalizeH="0" baseline="0" noProof="0" dirty="0">
                <a:ln>
                  <a:noFill/>
                </a:ln>
                <a:solidFill>
                  <a:sysClr val="window" lastClr="FFFFFF"/>
                </a:solidFill>
                <a:effectLst/>
                <a:uLnTx/>
                <a:uFillTx/>
              </a:rPr>
              <a:t>行业</a:t>
            </a: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模板：</a:t>
            </a:r>
            <a:r>
              <a:rPr kumimoji="0" lang="en-US" altLang="zh-CN" sz="100" b="0" i="0" u="none" strike="noStrike" kern="0" cap="none" spc="0" normalizeH="0" baseline="0" noProof="0" dirty="0">
                <a:ln>
                  <a:noFill/>
                </a:ln>
                <a:solidFill>
                  <a:sysClr val="window" lastClr="FFFFFF"/>
                </a:solidFill>
                <a:effectLst/>
                <a:uLnTx/>
                <a:uFillTx/>
              </a:rPr>
              <a:t>www.1ppt.com/hangye/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节日</a:t>
            </a: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模板：</a:t>
            </a:r>
            <a:r>
              <a:rPr kumimoji="0" lang="en-US" altLang="zh-CN" sz="100" b="0" i="0" u="none" strike="noStrike" kern="0" cap="none" spc="0" normalizeH="0" baseline="0" noProof="0" dirty="0">
                <a:ln>
                  <a:noFill/>
                </a:ln>
                <a:solidFill>
                  <a:sysClr val="window" lastClr="FFFFFF"/>
                </a:solidFill>
                <a:effectLst/>
                <a:uLnTx/>
                <a:uFillTx/>
              </a:rPr>
              <a:t>www.1ppt.com/jieri/           PPT</a:t>
            </a:r>
            <a:r>
              <a:rPr kumimoji="0" lang="zh-CN" altLang="en-US" sz="100" b="0" i="0" u="none" strike="noStrike" kern="0" cap="none" spc="0" normalizeH="0" baseline="0" noProof="0" dirty="0">
                <a:ln>
                  <a:noFill/>
                </a:ln>
                <a:solidFill>
                  <a:sysClr val="window" lastClr="FFFFFF"/>
                </a:solidFill>
                <a:effectLst/>
                <a:uLnTx/>
                <a:uFillTx/>
              </a:rPr>
              <a:t>素材下载：</a:t>
            </a:r>
            <a:r>
              <a:rPr kumimoji="0" lang="en-US" altLang="zh-CN" sz="100" b="0" i="0" u="none" strike="noStrike" kern="0" cap="none" spc="0" normalizeH="0" baseline="0" noProof="0" dirty="0">
                <a:ln>
                  <a:noFill/>
                </a:ln>
                <a:solidFill>
                  <a:sysClr val="window" lastClr="FFFFFF"/>
                </a:solidFill>
                <a:effectLst/>
                <a:uLnTx/>
                <a:uFillTx/>
              </a:rPr>
              <a:t>www.1ppt.com/sucai/</a:t>
            </a:r>
          </a:p>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背景图片：</a:t>
            </a:r>
            <a:r>
              <a:rPr kumimoji="0" lang="en-US" altLang="zh-CN" sz="100" b="0" i="0" u="none" strike="noStrike" kern="0" cap="none" spc="0" normalizeH="0" baseline="0" noProof="0" dirty="0">
                <a:ln>
                  <a:noFill/>
                </a:ln>
                <a:solidFill>
                  <a:sysClr val="window" lastClr="FFFFFF"/>
                </a:solidFill>
                <a:effectLst/>
                <a:uLnTx/>
                <a:uFillTx/>
              </a:rPr>
              <a:t>www.1ppt.com/beijing/      PPT</a:t>
            </a:r>
            <a:r>
              <a:rPr kumimoji="0" lang="zh-CN" altLang="en-US" sz="100" b="0" i="0" u="none" strike="noStrike" kern="0" cap="none" spc="0" normalizeH="0" baseline="0" noProof="0" dirty="0">
                <a:ln>
                  <a:noFill/>
                </a:ln>
                <a:solidFill>
                  <a:sysClr val="window" lastClr="FFFFFF"/>
                </a:solidFill>
                <a:effectLst/>
                <a:uLnTx/>
                <a:uFillTx/>
              </a:rPr>
              <a:t>图表下载：</a:t>
            </a:r>
            <a:r>
              <a:rPr kumimoji="0" lang="en-US" altLang="zh-CN" sz="100" b="0" i="0" u="none" strike="noStrike" kern="0" cap="none" spc="0" normalizeH="0" baseline="0" noProof="0" dirty="0">
                <a:ln>
                  <a:noFill/>
                </a:ln>
                <a:solidFill>
                  <a:sysClr val="window" lastClr="FFFFFF"/>
                </a:solidFill>
                <a:effectLst/>
                <a:uLnTx/>
                <a:uFillTx/>
              </a:rPr>
              <a:t>www.1ppt.com/tubiao/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优秀</a:t>
            </a: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下载：</a:t>
            </a:r>
            <a:r>
              <a:rPr kumimoji="0" lang="en-US" altLang="zh-CN" sz="100" b="0" i="0" u="none" strike="noStrike" kern="0" cap="none" spc="0" normalizeH="0" baseline="0" noProof="0" dirty="0">
                <a:ln>
                  <a:noFill/>
                </a:ln>
                <a:solidFill>
                  <a:sysClr val="window" lastClr="FFFFFF"/>
                </a:solidFill>
                <a:effectLst/>
                <a:uLnTx/>
                <a:uFillTx/>
              </a:rPr>
              <a:t>www.1ppt.com/xiazai/        PPT</a:t>
            </a:r>
            <a:r>
              <a:rPr kumimoji="0" lang="zh-CN" altLang="en-US" sz="100" b="0" i="0" u="none" strike="noStrike" kern="0" cap="none" spc="0" normalizeH="0" baseline="0" noProof="0" dirty="0">
                <a:ln>
                  <a:noFill/>
                </a:ln>
                <a:solidFill>
                  <a:sysClr val="window" lastClr="FFFFFF"/>
                </a:solidFill>
                <a:effectLst/>
                <a:uLnTx/>
                <a:uFillTx/>
              </a:rPr>
              <a:t>教程： </a:t>
            </a:r>
            <a:r>
              <a:rPr kumimoji="0" lang="en-US" altLang="zh-CN" sz="100" b="0" i="0" u="none" strike="noStrike" kern="0" cap="none" spc="0" normalizeH="0" baseline="0" noProof="0" dirty="0">
                <a:ln>
                  <a:noFill/>
                </a:ln>
                <a:solidFill>
                  <a:sysClr val="window" lastClr="FFFFFF"/>
                </a:solidFill>
                <a:effectLst/>
                <a:uLnTx/>
                <a:uFillTx/>
              </a:rPr>
              <a:t>www.1ppt.com/powerpoint/      </a:t>
            </a:r>
          </a:p>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ysClr val="window" lastClr="FFFFFF"/>
                </a:solidFill>
                <a:effectLst/>
                <a:uLnTx/>
                <a:uFillTx/>
              </a:rPr>
              <a:t>Word</a:t>
            </a:r>
            <a:r>
              <a:rPr kumimoji="0" lang="zh-CN" altLang="en-US" sz="100" b="0" i="0" u="none" strike="noStrike" kern="0" cap="none" spc="0" normalizeH="0" baseline="0" noProof="0" dirty="0">
                <a:ln>
                  <a:noFill/>
                </a:ln>
                <a:solidFill>
                  <a:sysClr val="window" lastClr="FFFFFF"/>
                </a:solidFill>
                <a:effectLst/>
                <a:uLnTx/>
                <a:uFillTx/>
              </a:rPr>
              <a:t>教程： </a:t>
            </a:r>
            <a:r>
              <a:rPr kumimoji="0" lang="en-US" altLang="zh-CN" sz="100" b="0" i="0" u="none" strike="noStrike" kern="0" cap="none" spc="0" normalizeH="0" baseline="0" noProof="0" dirty="0">
                <a:ln>
                  <a:noFill/>
                </a:ln>
                <a:solidFill>
                  <a:sysClr val="window" lastClr="FFFFFF"/>
                </a:solidFill>
                <a:effectLst/>
                <a:uLnTx/>
                <a:uFillTx/>
              </a:rPr>
              <a:t>www.1ppt.com/word/              Excel</a:t>
            </a:r>
            <a:r>
              <a:rPr kumimoji="0" lang="zh-CN" altLang="en-US" sz="100" b="0" i="0" u="none" strike="noStrike" kern="0" cap="none" spc="0" normalizeH="0" baseline="0" noProof="0" dirty="0">
                <a:ln>
                  <a:noFill/>
                </a:ln>
                <a:solidFill>
                  <a:sysClr val="window" lastClr="FFFFFF"/>
                </a:solidFill>
                <a:effectLst/>
                <a:uLnTx/>
                <a:uFillTx/>
              </a:rPr>
              <a:t>教程：</a:t>
            </a:r>
            <a:r>
              <a:rPr kumimoji="0" lang="en-US" altLang="zh-CN" sz="100" b="0" i="0" u="none" strike="noStrike" kern="0" cap="none" spc="0" normalizeH="0" baseline="0" noProof="0" dirty="0">
                <a:ln>
                  <a:noFill/>
                </a:ln>
                <a:solidFill>
                  <a:sysClr val="window" lastClr="FFFFFF"/>
                </a:solidFill>
                <a:effectLst/>
                <a:uLnTx/>
                <a:uFillTx/>
              </a:rPr>
              <a:t>www.1ppt.com/excel/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资料下载：</a:t>
            </a:r>
            <a:r>
              <a:rPr kumimoji="0" lang="en-US" altLang="zh-CN" sz="100" b="0" i="0" u="none" strike="noStrike" kern="0" cap="none" spc="0" normalizeH="0" baseline="0" noProof="0" dirty="0">
                <a:ln>
                  <a:noFill/>
                </a:ln>
                <a:solidFill>
                  <a:sysClr val="window" lastClr="FFFFFF"/>
                </a:solidFill>
                <a:effectLst/>
                <a:uLnTx/>
                <a:uFillTx/>
              </a:rPr>
              <a:t>www.1ppt.com/ziliao/                PPT</a:t>
            </a:r>
            <a:r>
              <a:rPr kumimoji="0" lang="zh-CN" altLang="en-US" sz="100" b="0" i="0" u="none" strike="noStrike" kern="0" cap="none" spc="0" normalizeH="0" baseline="0" noProof="0" dirty="0">
                <a:ln>
                  <a:noFill/>
                </a:ln>
                <a:solidFill>
                  <a:sysClr val="window" lastClr="FFFFFF"/>
                </a:solidFill>
                <a:effectLst/>
                <a:uLnTx/>
                <a:uFillTx/>
              </a:rPr>
              <a:t>课件下载：</a:t>
            </a:r>
            <a:r>
              <a:rPr kumimoji="0" lang="en-US" altLang="zh-CN" sz="100" b="0" i="0" u="none" strike="noStrike" kern="0" cap="none" spc="0" normalizeH="0" baseline="0" noProof="0" dirty="0">
                <a:ln>
                  <a:noFill/>
                </a:ln>
                <a:solidFill>
                  <a:sysClr val="window" lastClr="FFFFFF"/>
                </a:solidFill>
                <a:effectLst/>
                <a:uLnTx/>
                <a:uFillTx/>
              </a:rPr>
              <a:t>www.1ppt.com/kejian/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范文下载：</a:t>
            </a:r>
            <a:r>
              <a:rPr kumimoji="0" lang="en-US" altLang="zh-CN" sz="100" b="0" i="0" u="none" strike="noStrike" kern="0" cap="none" spc="0" normalizeH="0" baseline="0" noProof="0" dirty="0">
                <a:ln>
                  <a:noFill/>
                </a:ln>
                <a:solidFill>
                  <a:sysClr val="window" lastClr="FFFFFF"/>
                </a:solidFill>
                <a:effectLst/>
                <a:uLnTx/>
                <a:uFillTx/>
              </a:rPr>
              <a:t>www.1ppt.com/fanwen/             </a:t>
            </a:r>
            <a:r>
              <a:rPr kumimoji="0" lang="zh-CN" altLang="en-US" sz="100" b="0" i="0" u="none" strike="noStrike" kern="0" cap="none" spc="0" normalizeH="0" baseline="0" noProof="0" dirty="0">
                <a:ln>
                  <a:noFill/>
                </a:ln>
                <a:solidFill>
                  <a:sysClr val="window" lastClr="FFFFFF"/>
                </a:solidFill>
                <a:effectLst/>
                <a:uLnTx/>
                <a:uFillTx/>
              </a:rPr>
              <a:t>试卷下载：</a:t>
            </a:r>
            <a:r>
              <a:rPr kumimoji="0" lang="en-US" altLang="zh-CN" sz="100" b="0" i="0" u="none" strike="noStrike" kern="0" cap="none" spc="0" normalizeH="0" baseline="0" noProof="0" dirty="0">
                <a:ln>
                  <a:noFill/>
                </a:ln>
                <a:solidFill>
                  <a:sysClr val="window" lastClr="FFFFFF"/>
                </a:solidFill>
                <a:effectLst/>
                <a:uLnTx/>
                <a:uFillTx/>
              </a:rPr>
              <a:t>www.1ppt.com/shiti/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教案下载：</a:t>
            </a:r>
            <a:r>
              <a:rPr kumimoji="0" lang="en-US" altLang="zh-CN" sz="100" b="0" i="0" u="none" strike="noStrike" kern="0" cap="none" spc="0" normalizeH="0" baseline="0" noProof="0" dirty="0">
                <a:ln>
                  <a:noFill/>
                </a:ln>
                <a:solidFill>
                  <a:sysClr val="window" lastClr="FFFFFF"/>
                </a:solidFill>
                <a:effectLst/>
                <a:uLnTx/>
                <a:uFillTx/>
              </a:rPr>
              <a:t>www.1ppt.com/jiaoan/        PPT</a:t>
            </a:r>
            <a:r>
              <a:rPr kumimoji="0" lang="zh-CN" altLang="en-US" sz="100" b="0" i="0" u="none" strike="noStrike" kern="0" cap="none" spc="0" normalizeH="0" baseline="0" noProof="0" dirty="0">
                <a:ln>
                  <a:noFill/>
                </a:ln>
                <a:solidFill>
                  <a:sysClr val="window" lastClr="FFFFFF"/>
                </a:solidFill>
                <a:effectLst/>
                <a:uLnTx/>
                <a:uFillTx/>
              </a:rPr>
              <a:t>论坛：</a:t>
            </a:r>
            <a:r>
              <a:rPr kumimoji="0" lang="en-US" altLang="zh-CN" sz="100" b="0" i="0" u="none" strike="noStrike" kern="0" cap="none" spc="0" normalizeH="0" baseline="0" noProof="0" dirty="0">
                <a:ln>
                  <a:noFill/>
                </a:ln>
                <a:solidFill>
                  <a:sysClr val="window" lastClr="FFFFFF"/>
                </a:solidFill>
                <a:effectLst/>
                <a:uLnTx/>
                <a:uFillTx/>
              </a:rPr>
              <a:t>www.1ppt.cn</a:t>
            </a:r>
          </a:p>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ysClr val="window" lastClr="FFFFFF"/>
                </a:solidFill>
                <a:effectLst/>
                <a:uLnTx/>
                <a:uFillTx/>
              </a:rPr>
              <a:t> </a:t>
            </a:r>
            <a:endParaRPr kumimoji="0" lang="zh-CN" altLang="en-US" sz="100" b="0" i="0" u="none" strike="noStrike" kern="0" cap="none" spc="0" normalizeH="0" baseline="0" noProof="0" dirty="0">
              <a:ln>
                <a:noFill/>
              </a:ln>
              <a:solidFill>
                <a:sysClr val="window" lastClr="FFFFFF"/>
              </a:solidFill>
              <a:effectLst/>
              <a:uLnTx/>
              <a:uFillTx/>
            </a:endParaRPr>
          </a:p>
        </p:txBody>
      </p:sp>
      <p:pic>
        <p:nvPicPr>
          <p:cNvPr id="7" name="图片 6">
            <a:extLst>
              <a:ext uri="{FF2B5EF4-FFF2-40B4-BE49-F238E27FC236}">
                <a16:creationId xmlns:a16="http://schemas.microsoft.com/office/drawing/2014/main" id="{B9EBA33C-4A56-B742-870C-686C9527BE12}"/>
              </a:ext>
            </a:extLst>
          </p:cNvPr>
          <p:cNvPicPr>
            <a:picLocks noChangeAspect="1"/>
          </p:cNvPicPr>
          <p:nvPr/>
        </p:nvPicPr>
        <p:blipFill>
          <a:blip r:embed="rId2"/>
          <a:stretch>
            <a:fillRect/>
          </a:stretch>
        </p:blipFill>
        <p:spPr>
          <a:xfrm>
            <a:off x="265176" y="328467"/>
            <a:ext cx="1378622" cy="697234"/>
          </a:xfrm>
          <a:prstGeom prst="rect">
            <a:avLst/>
          </a:prstGeom>
        </p:spPr>
      </p:pic>
    </p:spTree>
    <p:extLst>
      <p:ext uri="{BB962C8B-B14F-4D97-AF65-F5344CB8AC3E}">
        <p14:creationId xmlns:p14="http://schemas.microsoft.com/office/powerpoint/2010/main" val="2962936191"/>
      </p:ext>
    </p:extLst>
  </p:cSld>
  <p:clrMapOvr>
    <a:masterClrMapping/>
  </p:clrMapOvr>
  <p:transition spd="slow">
    <p:wipe/>
  </p:transition>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 name="TextBox 50"/>
          <p:cNvSpPr txBox="1"/>
          <p:nvPr/>
        </p:nvSpPr>
        <p:spPr>
          <a:xfrm>
            <a:off x="1810512" y="502481"/>
            <a:ext cx="9416459" cy="523220"/>
          </a:xfrm>
          <a:prstGeom prst="rect">
            <a:avLst/>
          </a:prstGeom>
          <a:noFill/>
        </p:spPr>
        <p:txBody>
          <a:bodyPr wrap="square" rtlCol="0">
            <a:spAutoFit/>
          </a:bodyPr>
          <a:lstStyle/>
          <a:p>
            <a:r>
              <a:rPr lang="en-US" altLang="zh-Hans" sz="2800" b="1" dirty="0">
                <a:solidFill>
                  <a:srgbClr val="7030A0"/>
                </a:solidFill>
                <a:latin typeface="仿宋" panose="02010609060101010101" pitchFamily="49" charset="-122"/>
                <a:ea typeface="仿宋" panose="02010609060101010101" pitchFamily="49" charset="-122"/>
                <a:cs typeface="+mn-ea"/>
                <a:sym typeface="+mn-lt"/>
              </a:rPr>
              <a:t>Java</a:t>
            </a:r>
            <a:r>
              <a:rPr lang="zh-Hans" altLang="en-US" sz="2800" b="1" dirty="0">
                <a:solidFill>
                  <a:srgbClr val="7030A0"/>
                </a:solidFill>
                <a:latin typeface="仿宋" panose="02010609060101010101" pitchFamily="49" charset="-122"/>
                <a:ea typeface="仿宋" panose="02010609060101010101" pitchFamily="49" charset="-122"/>
                <a:cs typeface="+mn-ea"/>
                <a:sym typeface="+mn-lt"/>
              </a:rPr>
              <a:t>线程特有</a:t>
            </a:r>
            <a:endParaRPr lang="en-US" sz="2800" b="1" dirty="0">
              <a:solidFill>
                <a:srgbClr val="7030A0"/>
              </a:solidFill>
              <a:latin typeface="仿宋" panose="02010609060101010101" pitchFamily="49" charset="-122"/>
              <a:ea typeface="仿宋" panose="02010609060101010101" pitchFamily="49" charset="-122"/>
              <a:cs typeface="+mn-ea"/>
              <a:sym typeface="+mn-lt"/>
            </a:endParaRPr>
          </a:p>
        </p:txBody>
      </p:sp>
      <p:sp>
        <p:nvSpPr>
          <p:cNvPr id="63" name="矩形 62"/>
          <p:cNvSpPr/>
          <p:nvPr/>
        </p:nvSpPr>
        <p:spPr>
          <a:xfrm>
            <a:off x="0" y="6624130"/>
            <a:ext cx="775136" cy="230832"/>
          </a:xfrm>
          <a:prstGeom prst="rect">
            <a:avLst/>
          </a:prstGeom>
        </p:spPr>
        <p:txBody>
          <a:bodyPr wrap="squar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模板下载：</a:t>
            </a:r>
            <a:r>
              <a:rPr kumimoji="0" lang="en-US" altLang="zh-CN" sz="100" b="0" i="0" u="none" strike="noStrike" kern="0" cap="none" spc="0" normalizeH="0" baseline="0" noProof="0" dirty="0">
                <a:ln>
                  <a:noFill/>
                </a:ln>
                <a:solidFill>
                  <a:sysClr val="window" lastClr="FFFFFF"/>
                </a:solidFill>
                <a:effectLst/>
                <a:uLnTx/>
                <a:uFillTx/>
              </a:rPr>
              <a:t>www.1ppt.com/moban/     </a:t>
            </a:r>
            <a:r>
              <a:rPr kumimoji="0" lang="zh-CN" altLang="en-US" sz="100" b="0" i="0" u="none" strike="noStrike" kern="0" cap="none" spc="0" normalizeH="0" baseline="0" noProof="0" dirty="0">
                <a:ln>
                  <a:noFill/>
                </a:ln>
                <a:solidFill>
                  <a:sysClr val="window" lastClr="FFFFFF"/>
                </a:solidFill>
                <a:effectLst/>
                <a:uLnTx/>
                <a:uFillTx/>
              </a:rPr>
              <a:t>行业</a:t>
            </a: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模板：</a:t>
            </a:r>
            <a:r>
              <a:rPr kumimoji="0" lang="en-US" altLang="zh-CN" sz="100" b="0" i="0" u="none" strike="noStrike" kern="0" cap="none" spc="0" normalizeH="0" baseline="0" noProof="0" dirty="0">
                <a:ln>
                  <a:noFill/>
                </a:ln>
                <a:solidFill>
                  <a:sysClr val="window" lastClr="FFFFFF"/>
                </a:solidFill>
                <a:effectLst/>
                <a:uLnTx/>
                <a:uFillTx/>
              </a:rPr>
              <a:t>www.1ppt.com/hangye/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节日</a:t>
            </a: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模板：</a:t>
            </a:r>
            <a:r>
              <a:rPr kumimoji="0" lang="en-US" altLang="zh-CN" sz="100" b="0" i="0" u="none" strike="noStrike" kern="0" cap="none" spc="0" normalizeH="0" baseline="0" noProof="0" dirty="0">
                <a:ln>
                  <a:noFill/>
                </a:ln>
                <a:solidFill>
                  <a:sysClr val="window" lastClr="FFFFFF"/>
                </a:solidFill>
                <a:effectLst/>
                <a:uLnTx/>
                <a:uFillTx/>
              </a:rPr>
              <a:t>www.1ppt.com/jieri/           PPT</a:t>
            </a:r>
            <a:r>
              <a:rPr kumimoji="0" lang="zh-CN" altLang="en-US" sz="100" b="0" i="0" u="none" strike="noStrike" kern="0" cap="none" spc="0" normalizeH="0" baseline="0" noProof="0" dirty="0">
                <a:ln>
                  <a:noFill/>
                </a:ln>
                <a:solidFill>
                  <a:sysClr val="window" lastClr="FFFFFF"/>
                </a:solidFill>
                <a:effectLst/>
                <a:uLnTx/>
                <a:uFillTx/>
              </a:rPr>
              <a:t>素材下载：</a:t>
            </a:r>
            <a:r>
              <a:rPr kumimoji="0" lang="en-US" altLang="zh-CN" sz="100" b="0" i="0" u="none" strike="noStrike" kern="0" cap="none" spc="0" normalizeH="0" baseline="0" noProof="0" dirty="0">
                <a:ln>
                  <a:noFill/>
                </a:ln>
                <a:solidFill>
                  <a:sysClr val="window" lastClr="FFFFFF"/>
                </a:solidFill>
                <a:effectLst/>
                <a:uLnTx/>
                <a:uFillTx/>
              </a:rPr>
              <a:t>www.1ppt.com/sucai/</a:t>
            </a:r>
          </a:p>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背景图片：</a:t>
            </a:r>
            <a:r>
              <a:rPr kumimoji="0" lang="en-US" altLang="zh-CN" sz="100" b="0" i="0" u="none" strike="noStrike" kern="0" cap="none" spc="0" normalizeH="0" baseline="0" noProof="0" dirty="0">
                <a:ln>
                  <a:noFill/>
                </a:ln>
                <a:solidFill>
                  <a:sysClr val="window" lastClr="FFFFFF"/>
                </a:solidFill>
                <a:effectLst/>
                <a:uLnTx/>
                <a:uFillTx/>
              </a:rPr>
              <a:t>www.1ppt.com/beijing/      PPT</a:t>
            </a:r>
            <a:r>
              <a:rPr kumimoji="0" lang="zh-CN" altLang="en-US" sz="100" b="0" i="0" u="none" strike="noStrike" kern="0" cap="none" spc="0" normalizeH="0" baseline="0" noProof="0" dirty="0">
                <a:ln>
                  <a:noFill/>
                </a:ln>
                <a:solidFill>
                  <a:sysClr val="window" lastClr="FFFFFF"/>
                </a:solidFill>
                <a:effectLst/>
                <a:uLnTx/>
                <a:uFillTx/>
              </a:rPr>
              <a:t>图表下载：</a:t>
            </a:r>
            <a:r>
              <a:rPr kumimoji="0" lang="en-US" altLang="zh-CN" sz="100" b="0" i="0" u="none" strike="noStrike" kern="0" cap="none" spc="0" normalizeH="0" baseline="0" noProof="0" dirty="0">
                <a:ln>
                  <a:noFill/>
                </a:ln>
                <a:solidFill>
                  <a:sysClr val="window" lastClr="FFFFFF"/>
                </a:solidFill>
                <a:effectLst/>
                <a:uLnTx/>
                <a:uFillTx/>
              </a:rPr>
              <a:t>www.1ppt.com/tubiao/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优秀</a:t>
            </a: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下载：</a:t>
            </a:r>
            <a:r>
              <a:rPr kumimoji="0" lang="en-US" altLang="zh-CN" sz="100" b="0" i="0" u="none" strike="noStrike" kern="0" cap="none" spc="0" normalizeH="0" baseline="0" noProof="0" dirty="0">
                <a:ln>
                  <a:noFill/>
                </a:ln>
                <a:solidFill>
                  <a:sysClr val="window" lastClr="FFFFFF"/>
                </a:solidFill>
                <a:effectLst/>
                <a:uLnTx/>
                <a:uFillTx/>
              </a:rPr>
              <a:t>www.1ppt.com/xiazai/        PPT</a:t>
            </a:r>
            <a:r>
              <a:rPr kumimoji="0" lang="zh-CN" altLang="en-US" sz="100" b="0" i="0" u="none" strike="noStrike" kern="0" cap="none" spc="0" normalizeH="0" baseline="0" noProof="0" dirty="0">
                <a:ln>
                  <a:noFill/>
                </a:ln>
                <a:solidFill>
                  <a:sysClr val="window" lastClr="FFFFFF"/>
                </a:solidFill>
                <a:effectLst/>
                <a:uLnTx/>
                <a:uFillTx/>
              </a:rPr>
              <a:t>教程： </a:t>
            </a:r>
            <a:r>
              <a:rPr kumimoji="0" lang="en-US" altLang="zh-CN" sz="100" b="0" i="0" u="none" strike="noStrike" kern="0" cap="none" spc="0" normalizeH="0" baseline="0" noProof="0" dirty="0">
                <a:ln>
                  <a:noFill/>
                </a:ln>
                <a:solidFill>
                  <a:sysClr val="window" lastClr="FFFFFF"/>
                </a:solidFill>
                <a:effectLst/>
                <a:uLnTx/>
                <a:uFillTx/>
              </a:rPr>
              <a:t>www.1ppt.com/powerpoint/      </a:t>
            </a:r>
          </a:p>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ysClr val="window" lastClr="FFFFFF"/>
                </a:solidFill>
                <a:effectLst/>
                <a:uLnTx/>
                <a:uFillTx/>
              </a:rPr>
              <a:t>Word</a:t>
            </a:r>
            <a:r>
              <a:rPr kumimoji="0" lang="zh-CN" altLang="en-US" sz="100" b="0" i="0" u="none" strike="noStrike" kern="0" cap="none" spc="0" normalizeH="0" baseline="0" noProof="0" dirty="0">
                <a:ln>
                  <a:noFill/>
                </a:ln>
                <a:solidFill>
                  <a:sysClr val="window" lastClr="FFFFFF"/>
                </a:solidFill>
                <a:effectLst/>
                <a:uLnTx/>
                <a:uFillTx/>
              </a:rPr>
              <a:t>教程： </a:t>
            </a:r>
            <a:r>
              <a:rPr kumimoji="0" lang="en-US" altLang="zh-CN" sz="100" b="0" i="0" u="none" strike="noStrike" kern="0" cap="none" spc="0" normalizeH="0" baseline="0" noProof="0" dirty="0">
                <a:ln>
                  <a:noFill/>
                </a:ln>
                <a:solidFill>
                  <a:sysClr val="window" lastClr="FFFFFF"/>
                </a:solidFill>
                <a:effectLst/>
                <a:uLnTx/>
                <a:uFillTx/>
              </a:rPr>
              <a:t>www.1ppt.com/word/              Excel</a:t>
            </a:r>
            <a:r>
              <a:rPr kumimoji="0" lang="zh-CN" altLang="en-US" sz="100" b="0" i="0" u="none" strike="noStrike" kern="0" cap="none" spc="0" normalizeH="0" baseline="0" noProof="0" dirty="0">
                <a:ln>
                  <a:noFill/>
                </a:ln>
                <a:solidFill>
                  <a:sysClr val="window" lastClr="FFFFFF"/>
                </a:solidFill>
                <a:effectLst/>
                <a:uLnTx/>
                <a:uFillTx/>
              </a:rPr>
              <a:t>教程：</a:t>
            </a:r>
            <a:r>
              <a:rPr kumimoji="0" lang="en-US" altLang="zh-CN" sz="100" b="0" i="0" u="none" strike="noStrike" kern="0" cap="none" spc="0" normalizeH="0" baseline="0" noProof="0" dirty="0">
                <a:ln>
                  <a:noFill/>
                </a:ln>
                <a:solidFill>
                  <a:sysClr val="window" lastClr="FFFFFF"/>
                </a:solidFill>
                <a:effectLst/>
                <a:uLnTx/>
                <a:uFillTx/>
              </a:rPr>
              <a:t>www.1ppt.com/excel/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资料下载：</a:t>
            </a:r>
            <a:r>
              <a:rPr kumimoji="0" lang="en-US" altLang="zh-CN" sz="100" b="0" i="0" u="none" strike="noStrike" kern="0" cap="none" spc="0" normalizeH="0" baseline="0" noProof="0" dirty="0">
                <a:ln>
                  <a:noFill/>
                </a:ln>
                <a:solidFill>
                  <a:sysClr val="window" lastClr="FFFFFF"/>
                </a:solidFill>
                <a:effectLst/>
                <a:uLnTx/>
                <a:uFillTx/>
              </a:rPr>
              <a:t>www.1ppt.com/ziliao/                PPT</a:t>
            </a:r>
            <a:r>
              <a:rPr kumimoji="0" lang="zh-CN" altLang="en-US" sz="100" b="0" i="0" u="none" strike="noStrike" kern="0" cap="none" spc="0" normalizeH="0" baseline="0" noProof="0" dirty="0">
                <a:ln>
                  <a:noFill/>
                </a:ln>
                <a:solidFill>
                  <a:sysClr val="window" lastClr="FFFFFF"/>
                </a:solidFill>
                <a:effectLst/>
                <a:uLnTx/>
                <a:uFillTx/>
              </a:rPr>
              <a:t>课件下载：</a:t>
            </a:r>
            <a:r>
              <a:rPr kumimoji="0" lang="en-US" altLang="zh-CN" sz="100" b="0" i="0" u="none" strike="noStrike" kern="0" cap="none" spc="0" normalizeH="0" baseline="0" noProof="0" dirty="0">
                <a:ln>
                  <a:noFill/>
                </a:ln>
                <a:solidFill>
                  <a:sysClr val="window" lastClr="FFFFFF"/>
                </a:solidFill>
                <a:effectLst/>
                <a:uLnTx/>
                <a:uFillTx/>
              </a:rPr>
              <a:t>www.1ppt.com/kejian/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范文下载：</a:t>
            </a:r>
            <a:r>
              <a:rPr kumimoji="0" lang="en-US" altLang="zh-CN" sz="100" b="0" i="0" u="none" strike="noStrike" kern="0" cap="none" spc="0" normalizeH="0" baseline="0" noProof="0" dirty="0">
                <a:ln>
                  <a:noFill/>
                </a:ln>
                <a:solidFill>
                  <a:sysClr val="window" lastClr="FFFFFF"/>
                </a:solidFill>
                <a:effectLst/>
                <a:uLnTx/>
                <a:uFillTx/>
              </a:rPr>
              <a:t>www.1ppt.com/fanwen/             </a:t>
            </a:r>
            <a:r>
              <a:rPr kumimoji="0" lang="zh-CN" altLang="en-US" sz="100" b="0" i="0" u="none" strike="noStrike" kern="0" cap="none" spc="0" normalizeH="0" baseline="0" noProof="0" dirty="0">
                <a:ln>
                  <a:noFill/>
                </a:ln>
                <a:solidFill>
                  <a:sysClr val="window" lastClr="FFFFFF"/>
                </a:solidFill>
                <a:effectLst/>
                <a:uLnTx/>
                <a:uFillTx/>
              </a:rPr>
              <a:t>试卷下载：</a:t>
            </a:r>
            <a:r>
              <a:rPr kumimoji="0" lang="en-US" altLang="zh-CN" sz="100" b="0" i="0" u="none" strike="noStrike" kern="0" cap="none" spc="0" normalizeH="0" baseline="0" noProof="0" dirty="0">
                <a:ln>
                  <a:noFill/>
                </a:ln>
                <a:solidFill>
                  <a:sysClr val="window" lastClr="FFFFFF"/>
                </a:solidFill>
                <a:effectLst/>
                <a:uLnTx/>
                <a:uFillTx/>
              </a:rPr>
              <a:t>www.1ppt.com/shiti/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教案下载：</a:t>
            </a:r>
            <a:r>
              <a:rPr kumimoji="0" lang="en-US" altLang="zh-CN" sz="100" b="0" i="0" u="none" strike="noStrike" kern="0" cap="none" spc="0" normalizeH="0" baseline="0" noProof="0" dirty="0">
                <a:ln>
                  <a:noFill/>
                </a:ln>
                <a:solidFill>
                  <a:sysClr val="window" lastClr="FFFFFF"/>
                </a:solidFill>
                <a:effectLst/>
                <a:uLnTx/>
                <a:uFillTx/>
              </a:rPr>
              <a:t>www.1ppt.com/jiaoan/        PPT</a:t>
            </a:r>
            <a:r>
              <a:rPr kumimoji="0" lang="zh-CN" altLang="en-US" sz="100" b="0" i="0" u="none" strike="noStrike" kern="0" cap="none" spc="0" normalizeH="0" baseline="0" noProof="0" dirty="0">
                <a:ln>
                  <a:noFill/>
                </a:ln>
                <a:solidFill>
                  <a:sysClr val="window" lastClr="FFFFFF"/>
                </a:solidFill>
                <a:effectLst/>
                <a:uLnTx/>
                <a:uFillTx/>
              </a:rPr>
              <a:t>论坛：</a:t>
            </a:r>
            <a:r>
              <a:rPr kumimoji="0" lang="en-US" altLang="zh-CN" sz="100" b="0" i="0" u="none" strike="noStrike" kern="0" cap="none" spc="0" normalizeH="0" baseline="0" noProof="0" dirty="0">
                <a:ln>
                  <a:noFill/>
                </a:ln>
                <a:solidFill>
                  <a:sysClr val="window" lastClr="FFFFFF"/>
                </a:solidFill>
                <a:effectLst/>
                <a:uLnTx/>
                <a:uFillTx/>
              </a:rPr>
              <a:t>www.1ppt.cn</a:t>
            </a:r>
          </a:p>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ysClr val="window" lastClr="FFFFFF"/>
                </a:solidFill>
                <a:effectLst/>
                <a:uLnTx/>
                <a:uFillTx/>
              </a:rPr>
              <a:t> </a:t>
            </a:r>
            <a:endParaRPr kumimoji="0" lang="zh-CN" altLang="en-US" sz="100" b="0" i="0" u="none" strike="noStrike" kern="0" cap="none" spc="0" normalizeH="0" baseline="0" noProof="0" dirty="0">
              <a:ln>
                <a:noFill/>
              </a:ln>
              <a:solidFill>
                <a:sysClr val="window" lastClr="FFFFFF"/>
              </a:solidFill>
              <a:effectLst/>
              <a:uLnTx/>
              <a:uFillTx/>
            </a:endParaRPr>
          </a:p>
        </p:txBody>
      </p:sp>
      <p:pic>
        <p:nvPicPr>
          <p:cNvPr id="7" name="图片 6">
            <a:extLst>
              <a:ext uri="{FF2B5EF4-FFF2-40B4-BE49-F238E27FC236}">
                <a16:creationId xmlns:a16="http://schemas.microsoft.com/office/drawing/2014/main" id="{B9EBA33C-4A56-B742-870C-686C9527BE12}"/>
              </a:ext>
            </a:extLst>
          </p:cNvPr>
          <p:cNvPicPr>
            <a:picLocks noChangeAspect="1"/>
          </p:cNvPicPr>
          <p:nvPr/>
        </p:nvPicPr>
        <p:blipFill>
          <a:blip r:embed="rId2"/>
          <a:stretch>
            <a:fillRect/>
          </a:stretch>
        </p:blipFill>
        <p:spPr>
          <a:xfrm>
            <a:off x="265176" y="328467"/>
            <a:ext cx="1378622" cy="697234"/>
          </a:xfrm>
          <a:prstGeom prst="rect">
            <a:avLst/>
          </a:prstGeom>
        </p:spPr>
      </p:pic>
      <p:sp>
        <p:nvSpPr>
          <p:cNvPr id="5" name="TextBox 50">
            <a:extLst>
              <a:ext uri="{FF2B5EF4-FFF2-40B4-BE49-F238E27FC236}">
                <a16:creationId xmlns:a16="http://schemas.microsoft.com/office/drawing/2014/main" id="{9D20F0C9-AAF7-7E46-900B-6F26A3B98759}"/>
              </a:ext>
            </a:extLst>
          </p:cNvPr>
          <p:cNvSpPr txBox="1"/>
          <p:nvPr/>
        </p:nvSpPr>
        <p:spPr>
          <a:xfrm>
            <a:off x="265176" y="1343387"/>
            <a:ext cx="11487142" cy="830997"/>
          </a:xfrm>
          <a:prstGeom prst="rect">
            <a:avLst/>
          </a:prstGeom>
          <a:noFill/>
        </p:spPr>
        <p:txBody>
          <a:bodyPr wrap="square" rtlCol="0">
            <a:spAutoFit/>
          </a:bodyPr>
          <a:lstStyle/>
          <a:p>
            <a:pPr marL="342900" indent="-342900">
              <a:buFont typeface="Wingdings" pitchFamily="2" charset="2"/>
              <a:buChar char="Ø"/>
            </a:pPr>
            <a:r>
              <a:rPr lang="en-US" altLang="zh-Hans" sz="2400" b="1" dirty="0" err="1">
                <a:latin typeface="仿宋" panose="02010609060101010101" pitchFamily="49" charset="-122"/>
                <a:ea typeface="仿宋" panose="02010609060101010101" pitchFamily="49" charset="-122"/>
                <a:cs typeface="+mn-ea"/>
                <a:sym typeface="+mn-lt"/>
              </a:rPr>
              <a:t>ThreadLocal</a:t>
            </a:r>
            <a:endParaRPr lang="en-US" altLang="zh-Hans" sz="2400" b="1" dirty="0">
              <a:latin typeface="仿宋" panose="02010609060101010101" pitchFamily="49" charset="-122"/>
              <a:ea typeface="仿宋" panose="02010609060101010101" pitchFamily="49" charset="-122"/>
              <a:cs typeface="+mn-ea"/>
              <a:sym typeface="+mn-lt"/>
            </a:endParaRPr>
          </a:p>
          <a:p>
            <a:pPr marL="342900" indent="-342900">
              <a:buFont typeface="Wingdings" pitchFamily="2" charset="2"/>
              <a:buChar char="Ø"/>
            </a:pPr>
            <a:r>
              <a:rPr lang="en-US" altLang="zh-Hans" sz="2400" b="1" dirty="0" err="1">
                <a:latin typeface="仿宋" panose="02010609060101010101" pitchFamily="49" charset="-122"/>
                <a:ea typeface="仿宋" panose="02010609060101010101" pitchFamily="49" charset="-122"/>
                <a:cs typeface="+mn-ea"/>
                <a:sym typeface="+mn-lt"/>
              </a:rPr>
              <a:t>ForkJoin</a:t>
            </a:r>
            <a:endParaRPr lang="en-US" altLang="zh-Hans" sz="2400" b="1" dirty="0">
              <a:latin typeface="仿宋" panose="02010609060101010101" pitchFamily="49" charset="-122"/>
              <a:ea typeface="仿宋" panose="02010609060101010101" pitchFamily="49" charset="-122"/>
              <a:cs typeface="+mn-ea"/>
              <a:sym typeface="+mn-lt"/>
            </a:endParaRPr>
          </a:p>
        </p:txBody>
      </p:sp>
    </p:spTree>
    <p:extLst>
      <p:ext uri="{BB962C8B-B14F-4D97-AF65-F5344CB8AC3E}">
        <p14:creationId xmlns:p14="http://schemas.microsoft.com/office/powerpoint/2010/main" val="1354477273"/>
      </p:ext>
    </p:extLst>
  </p:cSld>
  <p:clrMapOvr>
    <a:masterClrMapping/>
  </p:clrMapOvr>
  <p:transition spd="slow">
    <p:wipe/>
  </p:transition>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 name="TextBox 50"/>
          <p:cNvSpPr txBox="1"/>
          <p:nvPr/>
        </p:nvSpPr>
        <p:spPr>
          <a:xfrm>
            <a:off x="1810512" y="502481"/>
            <a:ext cx="9416459" cy="523220"/>
          </a:xfrm>
          <a:prstGeom prst="rect">
            <a:avLst/>
          </a:prstGeom>
          <a:noFill/>
        </p:spPr>
        <p:txBody>
          <a:bodyPr wrap="square" rtlCol="0">
            <a:spAutoFit/>
          </a:bodyPr>
          <a:lstStyle/>
          <a:p>
            <a:r>
              <a:rPr lang="en-US" sz="2800" b="1" dirty="0" err="1">
                <a:solidFill>
                  <a:srgbClr val="7030A0"/>
                </a:solidFill>
                <a:latin typeface="仿宋" panose="02010609060101010101" pitchFamily="49" charset="-122"/>
                <a:ea typeface="仿宋" panose="02010609060101010101" pitchFamily="49" charset="-122"/>
                <a:cs typeface="+mn-ea"/>
                <a:sym typeface="+mn-lt"/>
              </a:rPr>
              <a:t>ThreadLocal</a:t>
            </a:r>
            <a:endParaRPr lang="en-US" sz="2800" b="1" dirty="0">
              <a:solidFill>
                <a:srgbClr val="7030A0"/>
              </a:solidFill>
              <a:latin typeface="仿宋" panose="02010609060101010101" pitchFamily="49" charset="-122"/>
              <a:ea typeface="仿宋" panose="02010609060101010101" pitchFamily="49" charset="-122"/>
              <a:cs typeface="+mn-ea"/>
              <a:sym typeface="+mn-lt"/>
            </a:endParaRPr>
          </a:p>
        </p:txBody>
      </p:sp>
      <p:sp>
        <p:nvSpPr>
          <p:cNvPr id="63" name="矩形 62"/>
          <p:cNvSpPr/>
          <p:nvPr/>
        </p:nvSpPr>
        <p:spPr>
          <a:xfrm>
            <a:off x="0" y="6624130"/>
            <a:ext cx="775136" cy="230832"/>
          </a:xfrm>
          <a:prstGeom prst="rect">
            <a:avLst/>
          </a:prstGeom>
        </p:spPr>
        <p:txBody>
          <a:bodyPr wrap="squar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模板下载：</a:t>
            </a:r>
            <a:r>
              <a:rPr kumimoji="0" lang="en-US" altLang="zh-CN" sz="100" b="0" i="0" u="none" strike="noStrike" kern="0" cap="none" spc="0" normalizeH="0" baseline="0" noProof="0" dirty="0">
                <a:ln>
                  <a:noFill/>
                </a:ln>
                <a:solidFill>
                  <a:sysClr val="window" lastClr="FFFFFF"/>
                </a:solidFill>
                <a:effectLst/>
                <a:uLnTx/>
                <a:uFillTx/>
              </a:rPr>
              <a:t>www.1ppt.com/moban/     </a:t>
            </a:r>
            <a:r>
              <a:rPr kumimoji="0" lang="zh-CN" altLang="en-US" sz="100" b="0" i="0" u="none" strike="noStrike" kern="0" cap="none" spc="0" normalizeH="0" baseline="0" noProof="0" dirty="0">
                <a:ln>
                  <a:noFill/>
                </a:ln>
                <a:solidFill>
                  <a:sysClr val="window" lastClr="FFFFFF"/>
                </a:solidFill>
                <a:effectLst/>
                <a:uLnTx/>
                <a:uFillTx/>
              </a:rPr>
              <a:t>行业</a:t>
            </a: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模板：</a:t>
            </a:r>
            <a:r>
              <a:rPr kumimoji="0" lang="en-US" altLang="zh-CN" sz="100" b="0" i="0" u="none" strike="noStrike" kern="0" cap="none" spc="0" normalizeH="0" baseline="0" noProof="0" dirty="0">
                <a:ln>
                  <a:noFill/>
                </a:ln>
                <a:solidFill>
                  <a:sysClr val="window" lastClr="FFFFFF"/>
                </a:solidFill>
                <a:effectLst/>
                <a:uLnTx/>
                <a:uFillTx/>
              </a:rPr>
              <a:t>www.1ppt.com/hangye/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节日</a:t>
            </a: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模板：</a:t>
            </a:r>
            <a:r>
              <a:rPr kumimoji="0" lang="en-US" altLang="zh-CN" sz="100" b="0" i="0" u="none" strike="noStrike" kern="0" cap="none" spc="0" normalizeH="0" baseline="0" noProof="0" dirty="0">
                <a:ln>
                  <a:noFill/>
                </a:ln>
                <a:solidFill>
                  <a:sysClr val="window" lastClr="FFFFFF"/>
                </a:solidFill>
                <a:effectLst/>
                <a:uLnTx/>
                <a:uFillTx/>
              </a:rPr>
              <a:t>www.1ppt.com/jieri/           PPT</a:t>
            </a:r>
            <a:r>
              <a:rPr kumimoji="0" lang="zh-CN" altLang="en-US" sz="100" b="0" i="0" u="none" strike="noStrike" kern="0" cap="none" spc="0" normalizeH="0" baseline="0" noProof="0" dirty="0">
                <a:ln>
                  <a:noFill/>
                </a:ln>
                <a:solidFill>
                  <a:sysClr val="window" lastClr="FFFFFF"/>
                </a:solidFill>
                <a:effectLst/>
                <a:uLnTx/>
                <a:uFillTx/>
              </a:rPr>
              <a:t>素材下载：</a:t>
            </a:r>
            <a:r>
              <a:rPr kumimoji="0" lang="en-US" altLang="zh-CN" sz="100" b="0" i="0" u="none" strike="noStrike" kern="0" cap="none" spc="0" normalizeH="0" baseline="0" noProof="0" dirty="0">
                <a:ln>
                  <a:noFill/>
                </a:ln>
                <a:solidFill>
                  <a:sysClr val="window" lastClr="FFFFFF"/>
                </a:solidFill>
                <a:effectLst/>
                <a:uLnTx/>
                <a:uFillTx/>
              </a:rPr>
              <a:t>www.1ppt.com/sucai/</a:t>
            </a:r>
          </a:p>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背景图片：</a:t>
            </a:r>
            <a:r>
              <a:rPr kumimoji="0" lang="en-US" altLang="zh-CN" sz="100" b="0" i="0" u="none" strike="noStrike" kern="0" cap="none" spc="0" normalizeH="0" baseline="0" noProof="0" dirty="0">
                <a:ln>
                  <a:noFill/>
                </a:ln>
                <a:solidFill>
                  <a:sysClr val="window" lastClr="FFFFFF"/>
                </a:solidFill>
                <a:effectLst/>
                <a:uLnTx/>
                <a:uFillTx/>
              </a:rPr>
              <a:t>www.1ppt.com/beijing/      PPT</a:t>
            </a:r>
            <a:r>
              <a:rPr kumimoji="0" lang="zh-CN" altLang="en-US" sz="100" b="0" i="0" u="none" strike="noStrike" kern="0" cap="none" spc="0" normalizeH="0" baseline="0" noProof="0" dirty="0">
                <a:ln>
                  <a:noFill/>
                </a:ln>
                <a:solidFill>
                  <a:sysClr val="window" lastClr="FFFFFF"/>
                </a:solidFill>
                <a:effectLst/>
                <a:uLnTx/>
                <a:uFillTx/>
              </a:rPr>
              <a:t>图表下载：</a:t>
            </a:r>
            <a:r>
              <a:rPr kumimoji="0" lang="en-US" altLang="zh-CN" sz="100" b="0" i="0" u="none" strike="noStrike" kern="0" cap="none" spc="0" normalizeH="0" baseline="0" noProof="0" dirty="0">
                <a:ln>
                  <a:noFill/>
                </a:ln>
                <a:solidFill>
                  <a:sysClr val="window" lastClr="FFFFFF"/>
                </a:solidFill>
                <a:effectLst/>
                <a:uLnTx/>
                <a:uFillTx/>
              </a:rPr>
              <a:t>www.1ppt.com/tubiao/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优秀</a:t>
            </a: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下载：</a:t>
            </a:r>
            <a:r>
              <a:rPr kumimoji="0" lang="en-US" altLang="zh-CN" sz="100" b="0" i="0" u="none" strike="noStrike" kern="0" cap="none" spc="0" normalizeH="0" baseline="0" noProof="0" dirty="0">
                <a:ln>
                  <a:noFill/>
                </a:ln>
                <a:solidFill>
                  <a:sysClr val="window" lastClr="FFFFFF"/>
                </a:solidFill>
                <a:effectLst/>
                <a:uLnTx/>
                <a:uFillTx/>
              </a:rPr>
              <a:t>www.1ppt.com/xiazai/        PPT</a:t>
            </a:r>
            <a:r>
              <a:rPr kumimoji="0" lang="zh-CN" altLang="en-US" sz="100" b="0" i="0" u="none" strike="noStrike" kern="0" cap="none" spc="0" normalizeH="0" baseline="0" noProof="0" dirty="0">
                <a:ln>
                  <a:noFill/>
                </a:ln>
                <a:solidFill>
                  <a:sysClr val="window" lastClr="FFFFFF"/>
                </a:solidFill>
                <a:effectLst/>
                <a:uLnTx/>
                <a:uFillTx/>
              </a:rPr>
              <a:t>教程： </a:t>
            </a:r>
            <a:r>
              <a:rPr kumimoji="0" lang="en-US" altLang="zh-CN" sz="100" b="0" i="0" u="none" strike="noStrike" kern="0" cap="none" spc="0" normalizeH="0" baseline="0" noProof="0" dirty="0">
                <a:ln>
                  <a:noFill/>
                </a:ln>
                <a:solidFill>
                  <a:sysClr val="window" lastClr="FFFFFF"/>
                </a:solidFill>
                <a:effectLst/>
                <a:uLnTx/>
                <a:uFillTx/>
              </a:rPr>
              <a:t>www.1ppt.com/powerpoint/      </a:t>
            </a:r>
          </a:p>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ysClr val="window" lastClr="FFFFFF"/>
                </a:solidFill>
                <a:effectLst/>
                <a:uLnTx/>
                <a:uFillTx/>
              </a:rPr>
              <a:t>Word</a:t>
            </a:r>
            <a:r>
              <a:rPr kumimoji="0" lang="zh-CN" altLang="en-US" sz="100" b="0" i="0" u="none" strike="noStrike" kern="0" cap="none" spc="0" normalizeH="0" baseline="0" noProof="0" dirty="0">
                <a:ln>
                  <a:noFill/>
                </a:ln>
                <a:solidFill>
                  <a:sysClr val="window" lastClr="FFFFFF"/>
                </a:solidFill>
                <a:effectLst/>
                <a:uLnTx/>
                <a:uFillTx/>
              </a:rPr>
              <a:t>教程： </a:t>
            </a:r>
            <a:r>
              <a:rPr kumimoji="0" lang="en-US" altLang="zh-CN" sz="100" b="0" i="0" u="none" strike="noStrike" kern="0" cap="none" spc="0" normalizeH="0" baseline="0" noProof="0" dirty="0">
                <a:ln>
                  <a:noFill/>
                </a:ln>
                <a:solidFill>
                  <a:sysClr val="window" lastClr="FFFFFF"/>
                </a:solidFill>
                <a:effectLst/>
                <a:uLnTx/>
                <a:uFillTx/>
              </a:rPr>
              <a:t>www.1ppt.com/word/              Excel</a:t>
            </a:r>
            <a:r>
              <a:rPr kumimoji="0" lang="zh-CN" altLang="en-US" sz="100" b="0" i="0" u="none" strike="noStrike" kern="0" cap="none" spc="0" normalizeH="0" baseline="0" noProof="0" dirty="0">
                <a:ln>
                  <a:noFill/>
                </a:ln>
                <a:solidFill>
                  <a:sysClr val="window" lastClr="FFFFFF"/>
                </a:solidFill>
                <a:effectLst/>
                <a:uLnTx/>
                <a:uFillTx/>
              </a:rPr>
              <a:t>教程：</a:t>
            </a:r>
            <a:r>
              <a:rPr kumimoji="0" lang="en-US" altLang="zh-CN" sz="100" b="0" i="0" u="none" strike="noStrike" kern="0" cap="none" spc="0" normalizeH="0" baseline="0" noProof="0" dirty="0">
                <a:ln>
                  <a:noFill/>
                </a:ln>
                <a:solidFill>
                  <a:sysClr val="window" lastClr="FFFFFF"/>
                </a:solidFill>
                <a:effectLst/>
                <a:uLnTx/>
                <a:uFillTx/>
              </a:rPr>
              <a:t>www.1ppt.com/excel/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资料下载：</a:t>
            </a:r>
            <a:r>
              <a:rPr kumimoji="0" lang="en-US" altLang="zh-CN" sz="100" b="0" i="0" u="none" strike="noStrike" kern="0" cap="none" spc="0" normalizeH="0" baseline="0" noProof="0" dirty="0">
                <a:ln>
                  <a:noFill/>
                </a:ln>
                <a:solidFill>
                  <a:sysClr val="window" lastClr="FFFFFF"/>
                </a:solidFill>
                <a:effectLst/>
                <a:uLnTx/>
                <a:uFillTx/>
              </a:rPr>
              <a:t>www.1ppt.com/ziliao/                PPT</a:t>
            </a:r>
            <a:r>
              <a:rPr kumimoji="0" lang="zh-CN" altLang="en-US" sz="100" b="0" i="0" u="none" strike="noStrike" kern="0" cap="none" spc="0" normalizeH="0" baseline="0" noProof="0" dirty="0">
                <a:ln>
                  <a:noFill/>
                </a:ln>
                <a:solidFill>
                  <a:sysClr val="window" lastClr="FFFFFF"/>
                </a:solidFill>
                <a:effectLst/>
                <a:uLnTx/>
                <a:uFillTx/>
              </a:rPr>
              <a:t>课件下载：</a:t>
            </a:r>
            <a:r>
              <a:rPr kumimoji="0" lang="en-US" altLang="zh-CN" sz="100" b="0" i="0" u="none" strike="noStrike" kern="0" cap="none" spc="0" normalizeH="0" baseline="0" noProof="0" dirty="0">
                <a:ln>
                  <a:noFill/>
                </a:ln>
                <a:solidFill>
                  <a:sysClr val="window" lastClr="FFFFFF"/>
                </a:solidFill>
                <a:effectLst/>
                <a:uLnTx/>
                <a:uFillTx/>
              </a:rPr>
              <a:t>www.1ppt.com/kejian/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范文下载：</a:t>
            </a:r>
            <a:r>
              <a:rPr kumimoji="0" lang="en-US" altLang="zh-CN" sz="100" b="0" i="0" u="none" strike="noStrike" kern="0" cap="none" spc="0" normalizeH="0" baseline="0" noProof="0" dirty="0">
                <a:ln>
                  <a:noFill/>
                </a:ln>
                <a:solidFill>
                  <a:sysClr val="window" lastClr="FFFFFF"/>
                </a:solidFill>
                <a:effectLst/>
                <a:uLnTx/>
                <a:uFillTx/>
              </a:rPr>
              <a:t>www.1ppt.com/fanwen/             </a:t>
            </a:r>
            <a:r>
              <a:rPr kumimoji="0" lang="zh-CN" altLang="en-US" sz="100" b="0" i="0" u="none" strike="noStrike" kern="0" cap="none" spc="0" normalizeH="0" baseline="0" noProof="0" dirty="0">
                <a:ln>
                  <a:noFill/>
                </a:ln>
                <a:solidFill>
                  <a:sysClr val="window" lastClr="FFFFFF"/>
                </a:solidFill>
                <a:effectLst/>
                <a:uLnTx/>
                <a:uFillTx/>
              </a:rPr>
              <a:t>试卷下载：</a:t>
            </a:r>
            <a:r>
              <a:rPr kumimoji="0" lang="en-US" altLang="zh-CN" sz="100" b="0" i="0" u="none" strike="noStrike" kern="0" cap="none" spc="0" normalizeH="0" baseline="0" noProof="0" dirty="0">
                <a:ln>
                  <a:noFill/>
                </a:ln>
                <a:solidFill>
                  <a:sysClr val="window" lastClr="FFFFFF"/>
                </a:solidFill>
                <a:effectLst/>
                <a:uLnTx/>
                <a:uFillTx/>
              </a:rPr>
              <a:t>www.1ppt.com/shiti/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教案下载：</a:t>
            </a:r>
            <a:r>
              <a:rPr kumimoji="0" lang="en-US" altLang="zh-CN" sz="100" b="0" i="0" u="none" strike="noStrike" kern="0" cap="none" spc="0" normalizeH="0" baseline="0" noProof="0" dirty="0">
                <a:ln>
                  <a:noFill/>
                </a:ln>
                <a:solidFill>
                  <a:sysClr val="window" lastClr="FFFFFF"/>
                </a:solidFill>
                <a:effectLst/>
                <a:uLnTx/>
                <a:uFillTx/>
              </a:rPr>
              <a:t>www.1ppt.com/jiaoan/        PPT</a:t>
            </a:r>
            <a:r>
              <a:rPr kumimoji="0" lang="zh-CN" altLang="en-US" sz="100" b="0" i="0" u="none" strike="noStrike" kern="0" cap="none" spc="0" normalizeH="0" baseline="0" noProof="0" dirty="0">
                <a:ln>
                  <a:noFill/>
                </a:ln>
                <a:solidFill>
                  <a:sysClr val="window" lastClr="FFFFFF"/>
                </a:solidFill>
                <a:effectLst/>
                <a:uLnTx/>
                <a:uFillTx/>
              </a:rPr>
              <a:t>论坛：</a:t>
            </a:r>
            <a:r>
              <a:rPr kumimoji="0" lang="en-US" altLang="zh-CN" sz="100" b="0" i="0" u="none" strike="noStrike" kern="0" cap="none" spc="0" normalizeH="0" baseline="0" noProof="0" dirty="0">
                <a:ln>
                  <a:noFill/>
                </a:ln>
                <a:solidFill>
                  <a:sysClr val="window" lastClr="FFFFFF"/>
                </a:solidFill>
                <a:effectLst/>
                <a:uLnTx/>
                <a:uFillTx/>
              </a:rPr>
              <a:t>www.1ppt.cn</a:t>
            </a:r>
          </a:p>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ysClr val="window" lastClr="FFFFFF"/>
                </a:solidFill>
                <a:effectLst/>
                <a:uLnTx/>
                <a:uFillTx/>
              </a:rPr>
              <a:t> </a:t>
            </a:r>
            <a:endParaRPr kumimoji="0" lang="zh-CN" altLang="en-US" sz="100" b="0" i="0" u="none" strike="noStrike" kern="0" cap="none" spc="0" normalizeH="0" baseline="0" noProof="0" dirty="0">
              <a:ln>
                <a:noFill/>
              </a:ln>
              <a:solidFill>
                <a:sysClr val="window" lastClr="FFFFFF"/>
              </a:solidFill>
              <a:effectLst/>
              <a:uLnTx/>
              <a:uFillTx/>
            </a:endParaRPr>
          </a:p>
        </p:txBody>
      </p:sp>
      <p:pic>
        <p:nvPicPr>
          <p:cNvPr id="7" name="图片 6">
            <a:extLst>
              <a:ext uri="{FF2B5EF4-FFF2-40B4-BE49-F238E27FC236}">
                <a16:creationId xmlns:a16="http://schemas.microsoft.com/office/drawing/2014/main" id="{B9EBA33C-4A56-B742-870C-686C9527BE12}"/>
              </a:ext>
            </a:extLst>
          </p:cNvPr>
          <p:cNvPicPr>
            <a:picLocks noChangeAspect="1"/>
          </p:cNvPicPr>
          <p:nvPr/>
        </p:nvPicPr>
        <p:blipFill>
          <a:blip r:embed="rId2"/>
          <a:stretch>
            <a:fillRect/>
          </a:stretch>
        </p:blipFill>
        <p:spPr>
          <a:xfrm>
            <a:off x="265176" y="328467"/>
            <a:ext cx="1378622" cy="697234"/>
          </a:xfrm>
          <a:prstGeom prst="rect">
            <a:avLst/>
          </a:prstGeom>
        </p:spPr>
      </p:pic>
    </p:spTree>
    <p:extLst>
      <p:ext uri="{BB962C8B-B14F-4D97-AF65-F5344CB8AC3E}">
        <p14:creationId xmlns:p14="http://schemas.microsoft.com/office/powerpoint/2010/main" val="2900744460"/>
      </p:ext>
    </p:extLst>
  </p:cSld>
  <p:clrMapOvr>
    <a:masterClrMapping/>
  </p:clrMapOvr>
  <p:transition spd="slow">
    <p:wipe/>
  </p:transition>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 name="TextBox 50"/>
          <p:cNvSpPr txBox="1"/>
          <p:nvPr/>
        </p:nvSpPr>
        <p:spPr>
          <a:xfrm>
            <a:off x="1810512" y="502481"/>
            <a:ext cx="9416459" cy="523220"/>
          </a:xfrm>
          <a:prstGeom prst="rect">
            <a:avLst/>
          </a:prstGeom>
          <a:noFill/>
        </p:spPr>
        <p:txBody>
          <a:bodyPr wrap="square" rtlCol="0">
            <a:spAutoFit/>
          </a:bodyPr>
          <a:lstStyle/>
          <a:p>
            <a:r>
              <a:rPr lang="en-US" sz="2800" b="1" dirty="0" err="1">
                <a:solidFill>
                  <a:srgbClr val="7030A0"/>
                </a:solidFill>
                <a:latin typeface="仿宋" panose="02010609060101010101" pitchFamily="49" charset="-122"/>
                <a:ea typeface="仿宋" panose="02010609060101010101" pitchFamily="49" charset="-122"/>
                <a:cs typeface="+mn-ea"/>
                <a:sym typeface="+mn-lt"/>
              </a:rPr>
              <a:t>ForkJoin</a:t>
            </a:r>
            <a:endParaRPr lang="en-US" sz="2800" b="1" dirty="0">
              <a:solidFill>
                <a:srgbClr val="7030A0"/>
              </a:solidFill>
              <a:latin typeface="仿宋" panose="02010609060101010101" pitchFamily="49" charset="-122"/>
              <a:ea typeface="仿宋" panose="02010609060101010101" pitchFamily="49" charset="-122"/>
              <a:cs typeface="+mn-ea"/>
              <a:sym typeface="+mn-lt"/>
            </a:endParaRPr>
          </a:p>
        </p:txBody>
      </p:sp>
      <p:sp>
        <p:nvSpPr>
          <p:cNvPr id="63" name="矩形 62"/>
          <p:cNvSpPr/>
          <p:nvPr/>
        </p:nvSpPr>
        <p:spPr>
          <a:xfrm>
            <a:off x="0" y="6624130"/>
            <a:ext cx="775136" cy="230832"/>
          </a:xfrm>
          <a:prstGeom prst="rect">
            <a:avLst/>
          </a:prstGeom>
        </p:spPr>
        <p:txBody>
          <a:bodyPr wrap="squar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模板下载：</a:t>
            </a:r>
            <a:r>
              <a:rPr kumimoji="0" lang="en-US" altLang="zh-CN" sz="100" b="0" i="0" u="none" strike="noStrike" kern="0" cap="none" spc="0" normalizeH="0" baseline="0" noProof="0" dirty="0">
                <a:ln>
                  <a:noFill/>
                </a:ln>
                <a:solidFill>
                  <a:sysClr val="window" lastClr="FFFFFF"/>
                </a:solidFill>
                <a:effectLst/>
                <a:uLnTx/>
                <a:uFillTx/>
              </a:rPr>
              <a:t>www.1ppt.com/moban/     </a:t>
            </a:r>
            <a:r>
              <a:rPr kumimoji="0" lang="zh-CN" altLang="en-US" sz="100" b="0" i="0" u="none" strike="noStrike" kern="0" cap="none" spc="0" normalizeH="0" baseline="0" noProof="0" dirty="0">
                <a:ln>
                  <a:noFill/>
                </a:ln>
                <a:solidFill>
                  <a:sysClr val="window" lastClr="FFFFFF"/>
                </a:solidFill>
                <a:effectLst/>
                <a:uLnTx/>
                <a:uFillTx/>
              </a:rPr>
              <a:t>行业</a:t>
            </a: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模板：</a:t>
            </a:r>
            <a:r>
              <a:rPr kumimoji="0" lang="en-US" altLang="zh-CN" sz="100" b="0" i="0" u="none" strike="noStrike" kern="0" cap="none" spc="0" normalizeH="0" baseline="0" noProof="0" dirty="0">
                <a:ln>
                  <a:noFill/>
                </a:ln>
                <a:solidFill>
                  <a:sysClr val="window" lastClr="FFFFFF"/>
                </a:solidFill>
                <a:effectLst/>
                <a:uLnTx/>
                <a:uFillTx/>
              </a:rPr>
              <a:t>www.1ppt.com/hangye/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节日</a:t>
            </a: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模板：</a:t>
            </a:r>
            <a:r>
              <a:rPr kumimoji="0" lang="en-US" altLang="zh-CN" sz="100" b="0" i="0" u="none" strike="noStrike" kern="0" cap="none" spc="0" normalizeH="0" baseline="0" noProof="0" dirty="0">
                <a:ln>
                  <a:noFill/>
                </a:ln>
                <a:solidFill>
                  <a:sysClr val="window" lastClr="FFFFFF"/>
                </a:solidFill>
                <a:effectLst/>
                <a:uLnTx/>
                <a:uFillTx/>
              </a:rPr>
              <a:t>www.1ppt.com/jieri/           PPT</a:t>
            </a:r>
            <a:r>
              <a:rPr kumimoji="0" lang="zh-CN" altLang="en-US" sz="100" b="0" i="0" u="none" strike="noStrike" kern="0" cap="none" spc="0" normalizeH="0" baseline="0" noProof="0" dirty="0">
                <a:ln>
                  <a:noFill/>
                </a:ln>
                <a:solidFill>
                  <a:sysClr val="window" lastClr="FFFFFF"/>
                </a:solidFill>
                <a:effectLst/>
                <a:uLnTx/>
                <a:uFillTx/>
              </a:rPr>
              <a:t>素材下载：</a:t>
            </a:r>
            <a:r>
              <a:rPr kumimoji="0" lang="en-US" altLang="zh-CN" sz="100" b="0" i="0" u="none" strike="noStrike" kern="0" cap="none" spc="0" normalizeH="0" baseline="0" noProof="0" dirty="0">
                <a:ln>
                  <a:noFill/>
                </a:ln>
                <a:solidFill>
                  <a:sysClr val="window" lastClr="FFFFFF"/>
                </a:solidFill>
                <a:effectLst/>
                <a:uLnTx/>
                <a:uFillTx/>
              </a:rPr>
              <a:t>www.1ppt.com/sucai/</a:t>
            </a:r>
          </a:p>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背景图片：</a:t>
            </a:r>
            <a:r>
              <a:rPr kumimoji="0" lang="en-US" altLang="zh-CN" sz="100" b="0" i="0" u="none" strike="noStrike" kern="0" cap="none" spc="0" normalizeH="0" baseline="0" noProof="0" dirty="0">
                <a:ln>
                  <a:noFill/>
                </a:ln>
                <a:solidFill>
                  <a:sysClr val="window" lastClr="FFFFFF"/>
                </a:solidFill>
                <a:effectLst/>
                <a:uLnTx/>
                <a:uFillTx/>
              </a:rPr>
              <a:t>www.1ppt.com/beijing/      PPT</a:t>
            </a:r>
            <a:r>
              <a:rPr kumimoji="0" lang="zh-CN" altLang="en-US" sz="100" b="0" i="0" u="none" strike="noStrike" kern="0" cap="none" spc="0" normalizeH="0" baseline="0" noProof="0" dirty="0">
                <a:ln>
                  <a:noFill/>
                </a:ln>
                <a:solidFill>
                  <a:sysClr val="window" lastClr="FFFFFF"/>
                </a:solidFill>
                <a:effectLst/>
                <a:uLnTx/>
                <a:uFillTx/>
              </a:rPr>
              <a:t>图表下载：</a:t>
            </a:r>
            <a:r>
              <a:rPr kumimoji="0" lang="en-US" altLang="zh-CN" sz="100" b="0" i="0" u="none" strike="noStrike" kern="0" cap="none" spc="0" normalizeH="0" baseline="0" noProof="0" dirty="0">
                <a:ln>
                  <a:noFill/>
                </a:ln>
                <a:solidFill>
                  <a:sysClr val="window" lastClr="FFFFFF"/>
                </a:solidFill>
                <a:effectLst/>
                <a:uLnTx/>
                <a:uFillTx/>
              </a:rPr>
              <a:t>www.1ppt.com/tubiao/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优秀</a:t>
            </a: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下载：</a:t>
            </a:r>
            <a:r>
              <a:rPr kumimoji="0" lang="en-US" altLang="zh-CN" sz="100" b="0" i="0" u="none" strike="noStrike" kern="0" cap="none" spc="0" normalizeH="0" baseline="0" noProof="0" dirty="0">
                <a:ln>
                  <a:noFill/>
                </a:ln>
                <a:solidFill>
                  <a:sysClr val="window" lastClr="FFFFFF"/>
                </a:solidFill>
                <a:effectLst/>
                <a:uLnTx/>
                <a:uFillTx/>
              </a:rPr>
              <a:t>www.1ppt.com/xiazai/        PPT</a:t>
            </a:r>
            <a:r>
              <a:rPr kumimoji="0" lang="zh-CN" altLang="en-US" sz="100" b="0" i="0" u="none" strike="noStrike" kern="0" cap="none" spc="0" normalizeH="0" baseline="0" noProof="0" dirty="0">
                <a:ln>
                  <a:noFill/>
                </a:ln>
                <a:solidFill>
                  <a:sysClr val="window" lastClr="FFFFFF"/>
                </a:solidFill>
                <a:effectLst/>
                <a:uLnTx/>
                <a:uFillTx/>
              </a:rPr>
              <a:t>教程： </a:t>
            </a:r>
            <a:r>
              <a:rPr kumimoji="0" lang="en-US" altLang="zh-CN" sz="100" b="0" i="0" u="none" strike="noStrike" kern="0" cap="none" spc="0" normalizeH="0" baseline="0" noProof="0" dirty="0">
                <a:ln>
                  <a:noFill/>
                </a:ln>
                <a:solidFill>
                  <a:sysClr val="window" lastClr="FFFFFF"/>
                </a:solidFill>
                <a:effectLst/>
                <a:uLnTx/>
                <a:uFillTx/>
              </a:rPr>
              <a:t>www.1ppt.com/powerpoint/      </a:t>
            </a:r>
          </a:p>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ysClr val="window" lastClr="FFFFFF"/>
                </a:solidFill>
                <a:effectLst/>
                <a:uLnTx/>
                <a:uFillTx/>
              </a:rPr>
              <a:t>Word</a:t>
            </a:r>
            <a:r>
              <a:rPr kumimoji="0" lang="zh-CN" altLang="en-US" sz="100" b="0" i="0" u="none" strike="noStrike" kern="0" cap="none" spc="0" normalizeH="0" baseline="0" noProof="0" dirty="0">
                <a:ln>
                  <a:noFill/>
                </a:ln>
                <a:solidFill>
                  <a:sysClr val="window" lastClr="FFFFFF"/>
                </a:solidFill>
                <a:effectLst/>
                <a:uLnTx/>
                <a:uFillTx/>
              </a:rPr>
              <a:t>教程： </a:t>
            </a:r>
            <a:r>
              <a:rPr kumimoji="0" lang="en-US" altLang="zh-CN" sz="100" b="0" i="0" u="none" strike="noStrike" kern="0" cap="none" spc="0" normalizeH="0" baseline="0" noProof="0" dirty="0">
                <a:ln>
                  <a:noFill/>
                </a:ln>
                <a:solidFill>
                  <a:sysClr val="window" lastClr="FFFFFF"/>
                </a:solidFill>
                <a:effectLst/>
                <a:uLnTx/>
                <a:uFillTx/>
              </a:rPr>
              <a:t>www.1ppt.com/word/              Excel</a:t>
            </a:r>
            <a:r>
              <a:rPr kumimoji="0" lang="zh-CN" altLang="en-US" sz="100" b="0" i="0" u="none" strike="noStrike" kern="0" cap="none" spc="0" normalizeH="0" baseline="0" noProof="0" dirty="0">
                <a:ln>
                  <a:noFill/>
                </a:ln>
                <a:solidFill>
                  <a:sysClr val="window" lastClr="FFFFFF"/>
                </a:solidFill>
                <a:effectLst/>
                <a:uLnTx/>
                <a:uFillTx/>
              </a:rPr>
              <a:t>教程：</a:t>
            </a:r>
            <a:r>
              <a:rPr kumimoji="0" lang="en-US" altLang="zh-CN" sz="100" b="0" i="0" u="none" strike="noStrike" kern="0" cap="none" spc="0" normalizeH="0" baseline="0" noProof="0" dirty="0">
                <a:ln>
                  <a:noFill/>
                </a:ln>
                <a:solidFill>
                  <a:sysClr val="window" lastClr="FFFFFF"/>
                </a:solidFill>
                <a:effectLst/>
                <a:uLnTx/>
                <a:uFillTx/>
              </a:rPr>
              <a:t>www.1ppt.com/excel/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资料下载：</a:t>
            </a:r>
            <a:r>
              <a:rPr kumimoji="0" lang="en-US" altLang="zh-CN" sz="100" b="0" i="0" u="none" strike="noStrike" kern="0" cap="none" spc="0" normalizeH="0" baseline="0" noProof="0" dirty="0">
                <a:ln>
                  <a:noFill/>
                </a:ln>
                <a:solidFill>
                  <a:sysClr val="window" lastClr="FFFFFF"/>
                </a:solidFill>
                <a:effectLst/>
                <a:uLnTx/>
                <a:uFillTx/>
              </a:rPr>
              <a:t>www.1ppt.com/ziliao/                PPT</a:t>
            </a:r>
            <a:r>
              <a:rPr kumimoji="0" lang="zh-CN" altLang="en-US" sz="100" b="0" i="0" u="none" strike="noStrike" kern="0" cap="none" spc="0" normalizeH="0" baseline="0" noProof="0" dirty="0">
                <a:ln>
                  <a:noFill/>
                </a:ln>
                <a:solidFill>
                  <a:sysClr val="window" lastClr="FFFFFF"/>
                </a:solidFill>
                <a:effectLst/>
                <a:uLnTx/>
                <a:uFillTx/>
              </a:rPr>
              <a:t>课件下载：</a:t>
            </a:r>
            <a:r>
              <a:rPr kumimoji="0" lang="en-US" altLang="zh-CN" sz="100" b="0" i="0" u="none" strike="noStrike" kern="0" cap="none" spc="0" normalizeH="0" baseline="0" noProof="0" dirty="0">
                <a:ln>
                  <a:noFill/>
                </a:ln>
                <a:solidFill>
                  <a:sysClr val="window" lastClr="FFFFFF"/>
                </a:solidFill>
                <a:effectLst/>
                <a:uLnTx/>
                <a:uFillTx/>
              </a:rPr>
              <a:t>www.1ppt.com/kejian/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范文下载：</a:t>
            </a:r>
            <a:r>
              <a:rPr kumimoji="0" lang="en-US" altLang="zh-CN" sz="100" b="0" i="0" u="none" strike="noStrike" kern="0" cap="none" spc="0" normalizeH="0" baseline="0" noProof="0" dirty="0">
                <a:ln>
                  <a:noFill/>
                </a:ln>
                <a:solidFill>
                  <a:sysClr val="window" lastClr="FFFFFF"/>
                </a:solidFill>
                <a:effectLst/>
                <a:uLnTx/>
                <a:uFillTx/>
              </a:rPr>
              <a:t>www.1ppt.com/fanwen/             </a:t>
            </a:r>
            <a:r>
              <a:rPr kumimoji="0" lang="zh-CN" altLang="en-US" sz="100" b="0" i="0" u="none" strike="noStrike" kern="0" cap="none" spc="0" normalizeH="0" baseline="0" noProof="0" dirty="0">
                <a:ln>
                  <a:noFill/>
                </a:ln>
                <a:solidFill>
                  <a:sysClr val="window" lastClr="FFFFFF"/>
                </a:solidFill>
                <a:effectLst/>
                <a:uLnTx/>
                <a:uFillTx/>
              </a:rPr>
              <a:t>试卷下载：</a:t>
            </a:r>
            <a:r>
              <a:rPr kumimoji="0" lang="en-US" altLang="zh-CN" sz="100" b="0" i="0" u="none" strike="noStrike" kern="0" cap="none" spc="0" normalizeH="0" baseline="0" noProof="0" dirty="0">
                <a:ln>
                  <a:noFill/>
                </a:ln>
                <a:solidFill>
                  <a:sysClr val="window" lastClr="FFFFFF"/>
                </a:solidFill>
                <a:effectLst/>
                <a:uLnTx/>
                <a:uFillTx/>
              </a:rPr>
              <a:t>www.1ppt.com/shiti/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教案下载：</a:t>
            </a:r>
            <a:r>
              <a:rPr kumimoji="0" lang="en-US" altLang="zh-CN" sz="100" b="0" i="0" u="none" strike="noStrike" kern="0" cap="none" spc="0" normalizeH="0" baseline="0" noProof="0" dirty="0">
                <a:ln>
                  <a:noFill/>
                </a:ln>
                <a:solidFill>
                  <a:sysClr val="window" lastClr="FFFFFF"/>
                </a:solidFill>
                <a:effectLst/>
                <a:uLnTx/>
                <a:uFillTx/>
              </a:rPr>
              <a:t>www.1ppt.com/jiaoan/        PPT</a:t>
            </a:r>
            <a:r>
              <a:rPr kumimoji="0" lang="zh-CN" altLang="en-US" sz="100" b="0" i="0" u="none" strike="noStrike" kern="0" cap="none" spc="0" normalizeH="0" baseline="0" noProof="0" dirty="0">
                <a:ln>
                  <a:noFill/>
                </a:ln>
                <a:solidFill>
                  <a:sysClr val="window" lastClr="FFFFFF"/>
                </a:solidFill>
                <a:effectLst/>
                <a:uLnTx/>
                <a:uFillTx/>
              </a:rPr>
              <a:t>论坛：</a:t>
            </a:r>
            <a:r>
              <a:rPr kumimoji="0" lang="en-US" altLang="zh-CN" sz="100" b="0" i="0" u="none" strike="noStrike" kern="0" cap="none" spc="0" normalizeH="0" baseline="0" noProof="0" dirty="0">
                <a:ln>
                  <a:noFill/>
                </a:ln>
                <a:solidFill>
                  <a:sysClr val="window" lastClr="FFFFFF"/>
                </a:solidFill>
                <a:effectLst/>
                <a:uLnTx/>
                <a:uFillTx/>
              </a:rPr>
              <a:t>www.1ppt.cn</a:t>
            </a:r>
          </a:p>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ysClr val="window" lastClr="FFFFFF"/>
                </a:solidFill>
                <a:effectLst/>
                <a:uLnTx/>
                <a:uFillTx/>
              </a:rPr>
              <a:t> </a:t>
            </a:r>
            <a:endParaRPr kumimoji="0" lang="zh-CN" altLang="en-US" sz="100" b="0" i="0" u="none" strike="noStrike" kern="0" cap="none" spc="0" normalizeH="0" baseline="0" noProof="0" dirty="0">
              <a:ln>
                <a:noFill/>
              </a:ln>
              <a:solidFill>
                <a:sysClr val="window" lastClr="FFFFFF"/>
              </a:solidFill>
              <a:effectLst/>
              <a:uLnTx/>
              <a:uFillTx/>
            </a:endParaRPr>
          </a:p>
        </p:txBody>
      </p:sp>
      <p:pic>
        <p:nvPicPr>
          <p:cNvPr id="7" name="图片 6">
            <a:extLst>
              <a:ext uri="{FF2B5EF4-FFF2-40B4-BE49-F238E27FC236}">
                <a16:creationId xmlns:a16="http://schemas.microsoft.com/office/drawing/2014/main" id="{B9EBA33C-4A56-B742-870C-686C9527BE12}"/>
              </a:ext>
            </a:extLst>
          </p:cNvPr>
          <p:cNvPicPr>
            <a:picLocks noChangeAspect="1"/>
          </p:cNvPicPr>
          <p:nvPr/>
        </p:nvPicPr>
        <p:blipFill>
          <a:blip r:embed="rId2"/>
          <a:stretch>
            <a:fillRect/>
          </a:stretch>
        </p:blipFill>
        <p:spPr>
          <a:xfrm>
            <a:off x="265176" y="328467"/>
            <a:ext cx="1378622" cy="697234"/>
          </a:xfrm>
          <a:prstGeom prst="rect">
            <a:avLst/>
          </a:prstGeom>
        </p:spPr>
      </p:pic>
    </p:spTree>
    <p:extLst>
      <p:ext uri="{BB962C8B-B14F-4D97-AF65-F5344CB8AC3E}">
        <p14:creationId xmlns:p14="http://schemas.microsoft.com/office/powerpoint/2010/main" val="48362926"/>
      </p:ext>
    </p:extLst>
  </p:cSld>
  <p:clrMapOvr>
    <a:masterClrMapping/>
  </p:clrMapOvr>
  <p:transition spd="slow">
    <p:wipe/>
  </p:transition>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 name="TextBox 50"/>
          <p:cNvSpPr txBox="1"/>
          <p:nvPr/>
        </p:nvSpPr>
        <p:spPr>
          <a:xfrm>
            <a:off x="1810512" y="502481"/>
            <a:ext cx="9416459" cy="523220"/>
          </a:xfrm>
          <a:prstGeom prst="rect">
            <a:avLst/>
          </a:prstGeom>
          <a:noFill/>
        </p:spPr>
        <p:txBody>
          <a:bodyPr wrap="square" rtlCol="0">
            <a:spAutoFit/>
          </a:bodyPr>
          <a:lstStyle/>
          <a:p>
            <a:r>
              <a:rPr lang="en-US" altLang="zh-Hans" sz="2800" b="1" dirty="0">
                <a:solidFill>
                  <a:srgbClr val="7030A0"/>
                </a:solidFill>
                <a:latin typeface="仿宋" panose="02010609060101010101" pitchFamily="49" charset="-122"/>
                <a:ea typeface="仿宋" panose="02010609060101010101" pitchFamily="49" charset="-122"/>
                <a:cs typeface="+mn-ea"/>
                <a:sym typeface="+mn-lt"/>
              </a:rPr>
              <a:t>Java</a:t>
            </a:r>
            <a:r>
              <a:rPr lang="zh-Hans" altLang="en-US" sz="2800" b="1" dirty="0">
                <a:solidFill>
                  <a:srgbClr val="7030A0"/>
                </a:solidFill>
                <a:latin typeface="仿宋" panose="02010609060101010101" pitchFamily="49" charset="-122"/>
                <a:ea typeface="仿宋" panose="02010609060101010101" pitchFamily="49" charset="-122"/>
                <a:cs typeface="+mn-ea"/>
                <a:sym typeface="+mn-lt"/>
              </a:rPr>
              <a:t> </a:t>
            </a:r>
            <a:r>
              <a:rPr lang="en-US" altLang="zh-Hans" sz="2800" b="1" dirty="0" err="1">
                <a:solidFill>
                  <a:srgbClr val="7030A0"/>
                </a:solidFill>
                <a:latin typeface="仿宋" panose="02010609060101010101" pitchFamily="49" charset="-122"/>
                <a:ea typeface="仿宋" panose="02010609060101010101" pitchFamily="49" charset="-122"/>
                <a:cs typeface="+mn-ea"/>
                <a:sym typeface="+mn-lt"/>
              </a:rPr>
              <a:t>ThreadPool</a:t>
            </a:r>
            <a:endParaRPr lang="en-US" sz="2800" b="1" dirty="0">
              <a:solidFill>
                <a:srgbClr val="7030A0"/>
              </a:solidFill>
              <a:latin typeface="仿宋" panose="02010609060101010101" pitchFamily="49" charset="-122"/>
              <a:ea typeface="仿宋" panose="02010609060101010101" pitchFamily="49" charset="-122"/>
              <a:cs typeface="+mn-ea"/>
              <a:sym typeface="+mn-lt"/>
            </a:endParaRPr>
          </a:p>
        </p:txBody>
      </p:sp>
      <p:sp>
        <p:nvSpPr>
          <p:cNvPr id="63" name="矩形 62"/>
          <p:cNvSpPr/>
          <p:nvPr/>
        </p:nvSpPr>
        <p:spPr>
          <a:xfrm>
            <a:off x="0" y="6624130"/>
            <a:ext cx="775136" cy="230832"/>
          </a:xfrm>
          <a:prstGeom prst="rect">
            <a:avLst/>
          </a:prstGeom>
        </p:spPr>
        <p:txBody>
          <a:bodyPr wrap="squar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模板下载：</a:t>
            </a:r>
            <a:r>
              <a:rPr kumimoji="0" lang="en-US" altLang="zh-CN" sz="100" b="0" i="0" u="none" strike="noStrike" kern="0" cap="none" spc="0" normalizeH="0" baseline="0" noProof="0" dirty="0">
                <a:ln>
                  <a:noFill/>
                </a:ln>
                <a:solidFill>
                  <a:sysClr val="window" lastClr="FFFFFF"/>
                </a:solidFill>
                <a:effectLst/>
                <a:uLnTx/>
                <a:uFillTx/>
              </a:rPr>
              <a:t>www.1ppt.com/moban/     </a:t>
            </a:r>
            <a:r>
              <a:rPr kumimoji="0" lang="zh-CN" altLang="en-US" sz="100" b="0" i="0" u="none" strike="noStrike" kern="0" cap="none" spc="0" normalizeH="0" baseline="0" noProof="0" dirty="0">
                <a:ln>
                  <a:noFill/>
                </a:ln>
                <a:solidFill>
                  <a:sysClr val="window" lastClr="FFFFFF"/>
                </a:solidFill>
                <a:effectLst/>
                <a:uLnTx/>
                <a:uFillTx/>
              </a:rPr>
              <a:t>行业</a:t>
            </a: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模板：</a:t>
            </a:r>
            <a:r>
              <a:rPr kumimoji="0" lang="en-US" altLang="zh-CN" sz="100" b="0" i="0" u="none" strike="noStrike" kern="0" cap="none" spc="0" normalizeH="0" baseline="0" noProof="0" dirty="0">
                <a:ln>
                  <a:noFill/>
                </a:ln>
                <a:solidFill>
                  <a:sysClr val="window" lastClr="FFFFFF"/>
                </a:solidFill>
                <a:effectLst/>
                <a:uLnTx/>
                <a:uFillTx/>
              </a:rPr>
              <a:t>www.1ppt.com/hangye/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节日</a:t>
            </a: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模板：</a:t>
            </a:r>
            <a:r>
              <a:rPr kumimoji="0" lang="en-US" altLang="zh-CN" sz="100" b="0" i="0" u="none" strike="noStrike" kern="0" cap="none" spc="0" normalizeH="0" baseline="0" noProof="0" dirty="0">
                <a:ln>
                  <a:noFill/>
                </a:ln>
                <a:solidFill>
                  <a:sysClr val="window" lastClr="FFFFFF"/>
                </a:solidFill>
                <a:effectLst/>
                <a:uLnTx/>
                <a:uFillTx/>
              </a:rPr>
              <a:t>www.1ppt.com/jieri/           PPT</a:t>
            </a:r>
            <a:r>
              <a:rPr kumimoji="0" lang="zh-CN" altLang="en-US" sz="100" b="0" i="0" u="none" strike="noStrike" kern="0" cap="none" spc="0" normalizeH="0" baseline="0" noProof="0" dirty="0">
                <a:ln>
                  <a:noFill/>
                </a:ln>
                <a:solidFill>
                  <a:sysClr val="window" lastClr="FFFFFF"/>
                </a:solidFill>
                <a:effectLst/>
                <a:uLnTx/>
                <a:uFillTx/>
              </a:rPr>
              <a:t>素材下载：</a:t>
            </a:r>
            <a:r>
              <a:rPr kumimoji="0" lang="en-US" altLang="zh-CN" sz="100" b="0" i="0" u="none" strike="noStrike" kern="0" cap="none" spc="0" normalizeH="0" baseline="0" noProof="0" dirty="0">
                <a:ln>
                  <a:noFill/>
                </a:ln>
                <a:solidFill>
                  <a:sysClr val="window" lastClr="FFFFFF"/>
                </a:solidFill>
                <a:effectLst/>
                <a:uLnTx/>
                <a:uFillTx/>
              </a:rPr>
              <a:t>www.1ppt.com/sucai/</a:t>
            </a:r>
          </a:p>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背景图片：</a:t>
            </a:r>
            <a:r>
              <a:rPr kumimoji="0" lang="en-US" altLang="zh-CN" sz="100" b="0" i="0" u="none" strike="noStrike" kern="0" cap="none" spc="0" normalizeH="0" baseline="0" noProof="0" dirty="0">
                <a:ln>
                  <a:noFill/>
                </a:ln>
                <a:solidFill>
                  <a:sysClr val="window" lastClr="FFFFFF"/>
                </a:solidFill>
                <a:effectLst/>
                <a:uLnTx/>
                <a:uFillTx/>
              </a:rPr>
              <a:t>www.1ppt.com/beijing/      PPT</a:t>
            </a:r>
            <a:r>
              <a:rPr kumimoji="0" lang="zh-CN" altLang="en-US" sz="100" b="0" i="0" u="none" strike="noStrike" kern="0" cap="none" spc="0" normalizeH="0" baseline="0" noProof="0" dirty="0">
                <a:ln>
                  <a:noFill/>
                </a:ln>
                <a:solidFill>
                  <a:sysClr val="window" lastClr="FFFFFF"/>
                </a:solidFill>
                <a:effectLst/>
                <a:uLnTx/>
                <a:uFillTx/>
              </a:rPr>
              <a:t>图表下载：</a:t>
            </a:r>
            <a:r>
              <a:rPr kumimoji="0" lang="en-US" altLang="zh-CN" sz="100" b="0" i="0" u="none" strike="noStrike" kern="0" cap="none" spc="0" normalizeH="0" baseline="0" noProof="0" dirty="0">
                <a:ln>
                  <a:noFill/>
                </a:ln>
                <a:solidFill>
                  <a:sysClr val="window" lastClr="FFFFFF"/>
                </a:solidFill>
                <a:effectLst/>
                <a:uLnTx/>
                <a:uFillTx/>
              </a:rPr>
              <a:t>www.1ppt.com/tubiao/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优秀</a:t>
            </a: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下载：</a:t>
            </a:r>
            <a:r>
              <a:rPr kumimoji="0" lang="en-US" altLang="zh-CN" sz="100" b="0" i="0" u="none" strike="noStrike" kern="0" cap="none" spc="0" normalizeH="0" baseline="0" noProof="0" dirty="0">
                <a:ln>
                  <a:noFill/>
                </a:ln>
                <a:solidFill>
                  <a:sysClr val="window" lastClr="FFFFFF"/>
                </a:solidFill>
                <a:effectLst/>
                <a:uLnTx/>
                <a:uFillTx/>
              </a:rPr>
              <a:t>www.1ppt.com/xiazai/        PPT</a:t>
            </a:r>
            <a:r>
              <a:rPr kumimoji="0" lang="zh-CN" altLang="en-US" sz="100" b="0" i="0" u="none" strike="noStrike" kern="0" cap="none" spc="0" normalizeH="0" baseline="0" noProof="0" dirty="0">
                <a:ln>
                  <a:noFill/>
                </a:ln>
                <a:solidFill>
                  <a:sysClr val="window" lastClr="FFFFFF"/>
                </a:solidFill>
                <a:effectLst/>
                <a:uLnTx/>
                <a:uFillTx/>
              </a:rPr>
              <a:t>教程： </a:t>
            </a:r>
            <a:r>
              <a:rPr kumimoji="0" lang="en-US" altLang="zh-CN" sz="100" b="0" i="0" u="none" strike="noStrike" kern="0" cap="none" spc="0" normalizeH="0" baseline="0" noProof="0" dirty="0">
                <a:ln>
                  <a:noFill/>
                </a:ln>
                <a:solidFill>
                  <a:sysClr val="window" lastClr="FFFFFF"/>
                </a:solidFill>
                <a:effectLst/>
                <a:uLnTx/>
                <a:uFillTx/>
              </a:rPr>
              <a:t>www.1ppt.com/powerpoint/      </a:t>
            </a:r>
          </a:p>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ysClr val="window" lastClr="FFFFFF"/>
                </a:solidFill>
                <a:effectLst/>
                <a:uLnTx/>
                <a:uFillTx/>
              </a:rPr>
              <a:t>Word</a:t>
            </a:r>
            <a:r>
              <a:rPr kumimoji="0" lang="zh-CN" altLang="en-US" sz="100" b="0" i="0" u="none" strike="noStrike" kern="0" cap="none" spc="0" normalizeH="0" baseline="0" noProof="0" dirty="0">
                <a:ln>
                  <a:noFill/>
                </a:ln>
                <a:solidFill>
                  <a:sysClr val="window" lastClr="FFFFFF"/>
                </a:solidFill>
                <a:effectLst/>
                <a:uLnTx/>
                <a:uFillTx/>
              </a:rPr>
              <a:t>教程： </a:t>
            </a:r>
            <a:r>
              <a:rPr kumimoji="0" lang="en-US" altLang="zh-CN" sz="100" b="0" i="0" u="none" strike="noStrike" kern="0" cap="none" spc="0" normalizeH="0" baseline="0" noProof="0" dirty="0">
                <a:ln>
                  <a:noFill/>
                </a:ln>
                <a:solidFill>
                  <a:sysClr val="window" lastClr="FFFFFF"/>
                </a:solidFill>
                <a:effectLst/>
                <a:uLnTx/>
                <a:uFillTx/>
              </a:rPr>
              <a:t>www.1ppt.com/word/              Excel</a:t>
            </a:r>
            <a:r>
              <a:rPr kumimoji="0" lang="zh-CN" altLang="en-US" sz="100" b="0" i="0" u="none" strike="noStrike" kern="0" cap="none" spc="0" normalizeH="0" baseline="0" noProof="0" dirty="0">
                <a:ln>
                  <a:noFill/>
                </a:ln>
                <a:solidFill>
                  <a:sysClr val="window" lastClr="FFFFFF"/>
                </a:solidFill>
                <a:effectLst/>
                <a:uLnTx/>
                <a:uFillTx/>
              </a:rPr>
              <a:t>教程：</a:t>
            </a:r>
            <a:r>
              <a:rPr kumimoji="0" lang="en-US" altLang="zh-CN" sz="100" b="0" i="0" u="none" strike="noStrike" kern="0" cap="none" spc="0" normalizeH="0" baseline="0" noProof="0" dirty="0">
                <a:ln>
                  <a:noFill/>
                </a:ln>
                <a:solidFill>
                  <a:sysClr val="window" lastClr="FFFFFF"/>
                </a:solidFill>
                <a:effectLst/>
                <a:uLnTx/>
                <a:uFillTx/>
              </a:rPr>
              <a:t>www.1ppt.com/excel/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资料下载：</a:t>
            </a:r>
            <a:r>
              <a:rPr kumimoji="0" lang="en-US" altLang="zh-CN" sz="100" b="0" i="0" u="none" strike="noStrike" kern="0" cap="none" spc="0" normalizeH="0" baseline="0" noProof="0" dirty="0">
                <a:ln>
                  <a:noFill/>
                </a:ln>
                <a:solidFill>
                  <a:sysClr val="window" lastClr="FFFFFF"/>
                </a:solidFill>
                <a:effectLst/>
                <a:uLnTx/>
                <a:uFillTx/>
              </a:rPr>
              <a:t>www.1ppt.com/ziliao/                PPT</a:t>
            </a:r>
            <a:r>
              <a:rPr kumimoji="0" lang="zh-CN" altLang="en-US" sz="100" b="0" i="0" u="none" strike="noStrike" kern="0" cap="none" spc="0" normalizeH="0" baseline="0" noProof="0" dirty="0">
                <a:ln>
                  <a:noFill/>
                </a:ln>
                <a:solidFill>
                  <a:sysClr val="window" lastClr="FFFFFF"/>
                </a:solidFill>
                <a:effectLst/>
                <a:uLnTx/>
                <a:uFillTx/>
              </a:rPr>
              <a:t>课件下载：</a:t>
            </a:r>
            <a:r>
              <a:rPr kumimoji="0" lang="en-US" altLang="zh-CN" sz="100" b="0" i="0" u="none" strike="noStrike" kern="0" cap="none" spc="0" normalizeH="0" baseline="0" noProof="0" dirty="0">
                <a:ln>
                  <a:noFill/>
                </a:ln>
                <a:solidFill>
                  <a:sysClr val="window" lastClr="FFFFFF"/>
                </a:solidFill>
                <a:effectLst/>
                <a:uLnTx/>
                <a:uFillTx/>
              </a:rPr>
              <a:t>www.1ppt.com/kejian/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范文下载：</a:t>
            </a:r>
            <a:r>
              <a:rPr kumimoji="0" lang="en-US" altLang="zh-CN" sz="100" b="0" i="0" u="none" strike="noStrike" kern="0" cap="none" spc="0" normalizeH="0" baseline="0" noProof="0" dirty="0">
                <a:ln>
                  <a:noFill/>
                </a:ln>
                <a:solidFill>
                  <a:sysClr val="window" lastClr="FFFFFF"/>
                </a:solidFill>
                <a:effectLst/>
                <a:uLnTx/>
                <a:uFillTx/>
              </a:rPr>
              <a:t>www.1ppt.com/fanwen/             </a:t>
            </a:r>
            <a:r>
              <a:rPr kumimoji="0" lang="zh-CN" altLang="en-US" sz="100" b="0" i="0" u="none" strike="noStrike" kern="0" cap="none" spc="0" normalizeH="0" baseline="0" noProof="0" dirty="0">
                <a:ln>
                  <a:noFill/>
                </a:ln>
                <a:solidFill>
                  <a:sysClr val="window" lastClr="FFFFFF"/>
                </a:solidFill>
                <a:effectLst/>
                <a:uLnTx/>
                <a:uFillTx/>
              </a:rPr>
              <a:t>试卷下载：</a:t>
            </a:r>
            <a:r>
              <a:rPr kumimoji="0" lang="en-US" altLang="zh-CN" sz="100" b="0" i="0" u="none" strike="noStrike" kern="0" cap="none" spc="0" normalizeH="0" baseline="0" noProof="0" dirty="0">
                <a:ln>
                  <a:noFill/>
                </a:ln>
                <a:solidFill>
                  <a:sysClr val="window" lastClr="FFFFFF"/>
                </a:solidFill>
                <a:effectLst/>
                <a:uLnTx/>
                <a:uFillTx/>
              </a:rPr>
              <a:t>www.1ppt.com/shiti/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教案下载：</a:t>
            </a:r>
            <a:r>
              <a:rPr kumimoji="0" lang="en-US" altLang="zh-CN" sz="100" b="0" i="0" u="none" strike="noStrike" kern="0" cap="none" spc="0" normalizeH="0" baseline="0" noProof="0" dirty="0">
                <a:ln>
                  <a:noFill/>
                </a:ln>
                <a:solidFill>
                  <a:sysClr val="window" lastClr="FFFFFF"/>
                </a:solidFill>
                <a:effectLst/>
                <a:uLnTx/>
                <a:uFillTx/>
              </a:rPr>
              <a:t>www.1ppt.com/jiaoan/        PPT</a:t>
            </a:r>
            <a:r>
              <a:rPr kumimoji="0" lang="zh-CN" altLang="en-US" sz="100" b="0" i="0" u="none" strike="noStrike" kern="0" cap="none" spc="0" normalizeH="0" baseline="0" noProof="0" dirty="0">
                <a:ln>
                  <a:noFill/>
                </a:ln>
                <a:solidFill>
                  <a:sysClr val="window" lastClr="FFFFFF"/>
                </a:solidFill>
                <a:effectLst/>
                <a:uLnTx/>
                <a:uFillTx/>
              </a:rPr>
              <a:t>论坛：</a:t>
            </a:r>
            <a:r>
              <a:rPr kumimoji="0" lang="en-US" altLang="zh-CN" sz="100" b="0" i="0" u="none" strike="noStrike" kern="0" cap="none" spc="0" normalizeH="0" baseline="0" noProof="0" dirty="0">
                <a:ln>
                  <a:noFill/>
                </a:ln>
                <a:solidFill>
                  <a:sysClr val="window" lastClr="FFFFFF"/>
                </a:solidFill>
                <a:effectLst/>
                <a:uLnTx/>
                <a:uFillTx/>
              </a:rPr>
              <a:t>www.1ppt.cn</a:t>
            </a:r>
          </a:p>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ysClr val="window" lastClr="FFFFFF"/>
                </a:solidFill>
                <a:effectLst/>
                <a:uLnTx/>
                <a:uFillTx/>
              </a:rPr>
              <a:t> </a:t>
            </a:r>
            <a:endParaRPr kumimoji="0" lang="zh-CN" altLang="en-US" sz="100" b="0" i="0" u="none" strike="noStrike" kern="0" cap="none" spc="0" normalizeH="0" baseline="0" noProof="0" dirty="0">
              <a:ln>
                <a:noFill/>
              </a:ln>
              <a:solidFill>
                <a:sysClr val="window" lastClr="FFFFFF"/>
              </a:solidFill>
              <a:effectLst/>
              <a:uLnTx/>
              <a:uFillTx/>
            </a:endParaRPr>
          </a:p>
        </p:txBody>
      </p:sp>
      <p:pic>
        <p:nvPicPr>
          <p:cNvPr id="7" name="图片 6">
            <a:extLst>
              <a:ext uri="{FF2B5EF4-FFF2-40B4-BE49-F238E27FC236}">
                <a16:creationId xmlns:a16="http://schemas.microsoft.com/office/drawing/2014/main" id="{B9EBA33C-4A56-B742-870C-686C9527BE12}"/>
              </a:ext>
            </a:extLst>
          </p:cNvPr>
          <p:cNvPicPr>
            <a:picLocks noChangeAspect="1"/>
          </p:cNvPicPr>
          <p:nvPr/>
        </p:nvPicPr>
        <p:blipFill>
          <a:blip r:embed="rId2"/>
          <a:stretch>
            <a:fillRect/>
          </a:stretch>
        </p:blipFill>
        <p:spPr>
          <a:xfrm>
            <a:off x="265176" y="328467"/>
            <a:ext cx="1378622" cy="697234"/>
          </a:xfrm>
          <a:prstGeom prst="rect">
            <a:avLst/>
          </a:prstGeom>
        </p:spPr>
      </p:pic>
      <p:sp>
        <p:nvSpPr>
          <p:cNvPr id="5" name="TextBox 50">
            <a:extLst>
              <a:ext uri="{FF2B5EF4-FFF2-40B4-BE49-F238E27FC236}">
                <a16:creationId xmlns:a16="http://schemas.microsoft.com/office/drawing/2014/main" id="{5BAC7805-BA73-0C41-9601-5F6BE3F69BFF}"/>
              </a:ext>
            </a:extLst>
          </p:cNvPr>
          <p:cNvSpPr txBox="1"/>
          <p:nvPr/>
        </p:nvSpPr>
        <p:spPr>
          <a:xfrm>
            <a:off x="265176" y="1343387"/>
            <a:ext cx="11487142" cy="1938992"/>
          </a:xfrm>
          <a:prstGeom prst="rect">
            <a:avLst/>
          </a:prstGeom>
          <a:noFill/>
        </p:spPr>
        <p:txBody>
          <a:bodyPr wrap="square" rtlCol="0">
            <a:spAutoFit/>
          </a:bodyPr>
          <a:lstStyle/>
          <a:p>
            <a:pPr marL="342900" indent="-342900">
              <a:buFont typeface="Wingdings" pitchFamily="2" charset="2"/>
              <a:buChar char="Ø"/>
            </a:pPr>
            <a:r>
              <a:rPr lang="en-US" altLang="zh-Hans" sz="2400" b="1" dirty="0" err="1">
                <a:latin typeface="仿宋" panose="02010609060101010101" pitchFamily="49" charset="-122"/>
                <a:ea typeface="仿宋" panose="02010609060101010101" pitchFamily="49" charset="-122"/>
                <a:cs typeface="+mn-ea"/>
                <a:sym typeface="+mn-lt"/>
              </a:rPr>
              <a:t>cachedThreadPool</a:t>
            </a:r>
            <a:endParaRPr lang="en-US" altLang="zh-Hans" sz="2400" b="1" dirty="0">
              <a:latin typeface="仿宋" panose="02010609060101010101" pitchFamily="49" charset="-122"/>
              <a:ea typeface="仿宋" panose="02010609060101010101" pitchFamily="49" charset="-122"/>
              <a:cs typeface="+mn-ea"/>
              <a:sym typeface="+mn-lt"/>
            </a:endParaRPr>
          </a:p>
          <a:p>
            <a:pPr marL="342900" indent="-342900">
              <a:buFont typeface="Wingdings" pitchFamily="2" charset="2"/>
              <a:buChar char="Ø"/>
            </a:pPr>
            <a:r>
              <a:rPr lang="en-US" altLang="zh-Hans" sz="2400" b="1" dirty="0" err="1">
                <a:latin typeface="仿宋" panose="02010609060101010101" pitchFamily="49" charset="-122"/>
                <a:ea typeface="仿宋" panose="02010609060101010101" pitchFamily="49" charset="-122"/>
                <a:cs typeface="+mn-ea"/>
                <a:sym typeface="+mn-lt"/>
              </a:rPr>
              <a:t>fixedThreadPool</a:t>
            </a:r>
            <a:endParaRPr lang="en-US" altLang="zh-Hans" sz="2400" b="1" dirty="0">
              <a:latin typeface="仿宋" panose="02010609060101010101" pitchFamily="49" charset="-122"/>
              <a:ea typeface="仿宋" panose="02010609060101010101" pitchFamily="49" charset="-122"/>
              <a:cs typeface="+mn-ea"/>
              <a:sym typeface="+mn-lt"/>
            </a:endParaRPr>
          </a:p>
          <a:p>
            <a:pPr marL="342900" indent="-342900">
              <a:buFont typeface="Wingdings" pitchFamily="2" charset="2"/>
              <a:buChar char="Ø"/>
            </a:pPr>
            <a:r>
              <a:rPr lang="en-US" altLang="zh-Hans" sz="2400" b="1" dirty="0" err="1">
                <a:latin typeface="仿宋" panose="02010609060101010101" pitchFamily="49" charset="-122"/>
                <a:ea typeface="仿宋" panose="02010609060101010101" pitchFamily="49" charset="-122"/>
                <a:cs typeface="+mn-ea"/>
                <a:sym typeface="+mn-lt"/>
              </a:rPr>
              <a:t>customThreadPool</a:t>
            </a:r>
            <a:endParaRPr lang="en-US" altLang="zh-Hans" sz="2400" b="1" dirty="0">
              <a:latin typeface="仿宋" panose="02010609060101010101" pitchFamily="49" charset="-122"/>
              <a:ea typeface="仿宋" panose="02010609060101010101" pitchFamily="49" charset="-122"/>
              <a:cs typeface="+mn-ea"/>
              <a:sym typeface="+mn-lt"/>
            </a:endParaRPr>
          </a:p>
          <a:p>
            <a:pPr marL="342900" indent="-342900">
              <a:buFont typeface="Wingdings" pitchFamily="2" charset="2"/>
              <a:buChar char="Ø"/>
            </a:pPr>
            <a:r>
              <a:rPr lang="en-US" altLang="zh-Hans" sz="2400" b="1" dirty="0" err="1">
                <a:latin typeface="仿宋" panose="02010609060101010101" pitchFamily="49" charset="-122"/>
                <a:ea typeface="仿宋" panose="02010609060101010101" pitchFamily="49" charset="-122"/>
                <a:cs typeface="+mn-ea"/>
                <a:sym typeface="+mn-lt"/>
              </a:rPr>
              <a:t>scheduledThreadPool</a:t>
            </a:r>
            <a:endParaRPr lang="en-US" altLang="zh-Hans" sz="2400" b="1" dirty="0">
              <a:latin typeface="仿宋" panose="02010609060101010101" pitchFamily="49" charset="-122"/>
              <a:ea typeface="仿宋" panose="02010609060101010101" pitchFamily="49" charset="-122"/>
              <a:cs typeface="+mn-ea"/>
              <a:sym typeface="+mn-lt"/>
            </a:endParaRPr>
          </a:p>
          <a:p>
            <a:pPr marL="342900" indent="-342900">
              <a:buFont typeface="Wingdings" pitchFamily="2" charset="2"/>
              <a:buChar char="Ø"/>
            </a:pPr>
            <a:r>
              <a:rPr lang="en-US" altLang="zh-Hans" sz="2400" b="1" dirty="0" err="1">
                <a:latin typeface="仿宋" panose="02010609060101010101" pitchFamily="49" charset="-122"/>
                <a:ea typeface="仿宋" panose="02010609060101010101" pitchFamily="49" charset="-122"/>
                <a:cs typeface="+mn-ea"/>
                <a:sym typeface="+mn-lt"/>
              </a:rPr>
              <a:t>newWorkStealingPool</a:t>
            </a:r>
            <a:endParaRPr lang="en-US" altLang="zh-Hans" sz="2400" b="1" dirty="0">
              <a:latin typeface="仿宋" panose="02010609060101010101" pitchFamily="49" charset="-122"/>
              <a:ea typeface="仿宋" panose="02010609060101010101" pitchFamily="49" charset="-122"/>
              <a:cs typeface="+mn-ea"/>
              <a:sym typeface="+mn-lt"/>
            </a:endParaRPr>
          </a:p>
        </p:txBody>
      </p:sp>
    </p:spTree>
    <p:extLst>
      <p:ext uri="{BB962C8B-B14F-4D97-AF65-F5344CB8AC3E}">
        <p14:creationId xmlns:p14="http://schemas.microsoft.com/office/powerpoint/2010/main" val="1135739094"/>
      </p:ext>
    </p:extLst>
  </p:cSld>
  <p:clrMapOvr>
    <a:masterClrMapping/>
  </p:clrMapOvr>
  <p:transition spd="slow">
    <p:wipe/>
  </p:transition>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 name="TextBox 50"/>
          <p:cNvSpPr txBox="1"/>
          <p:nvPr/>
        </p:nvSpPr>
        <p:spPr>
          <a:xfrm>
            <a:off x="1810512" y="502481"/>
            <a:ext cx="9416459" cy="523220"/>
          </a:xfrm>
          <a:prstGeom prst="rect">
            <a:avLst/>
          </a:prstGeom>
          <a:noFill/>
        </p:spPr>
        <p:txBody>
          <a:bodyPr wrap="square" rtlCol="0">
            <a:spAutoFit/>
          </a:bodyPr>
          <a:lstStyle/>
          <a:p>
            <a:r>
              <a:rPr lang="en-US" altLang="zh-Hans" sz="2800" b="1" dirty="0">
                <a:solidFill>
                  <a:srgbClr val="7030A0"/>
                </a:solidFill>
                <a:latin typeface="仿宋" panose="02010609060101010101" pitchFamily="49" charset="-122"/>
                <a:ea typeface="仿宋" panose="02010609060101010101" pitchFamily="49" charset="-122"/>
                <a:cs typeface="+mn-ea"/>
                <a:sym typeface="+mn-lt"/>
              </a:rPr>
              <a:t>Java</a:t>
            </a:r>
            <a:r>
              <a:rPr lang="zh-Hans" altLang="en-US" sz="2800" b="1" dirty="0">
                <a:solidFill>
                  <a:srgbClr val="7030A0"/>
                </a:solidFill>
                <a:latin typeface="仿宋" panose="02010609060101010101" pitchFamily="49" charset="-122"/>
                <a:ea typeface="仿宋" panose="02010609060101010101" pitchFamily="49" charset="-122"/>
                <a:cs typeface="+mn-ea"/>
                <a:sym typeface="+mn-lt"/>
              </a:rPr>
              <a:t> </a:t>
            </a:r>
            <a:r>
              <a:rPr lang="en-US" altLang="zh-Hans" sz="2800" b="1" dirty="0">
                <a:solidFill>
                  <a:srgbClr val="7030A0"/>
                </a:solidFill>
                <a:latin typeface="仿宋" panose="02010609060101010101" pitchFamily="49" charset="-122"/>
                <a:ea typeface="仿宋" panose="02010609060101010101" pitchFamily="49" charset="-122"/>
                <a:cs typeface="+mn-ea"/>
                <a:sym typeface="+mn-lt"/>
              </a:rPr>
              <a:t>Future</a:t>
            </a:r>
            <a:endParaRPr lang="en-US" sz="2800" b="1" dirty="0">
              <a:solidFill>
                <a:srgbClr val="7030A0"/>
              </a:solidFill>
              <a:latin typeface="仿宋" panose="02010609060101010101" pitchFamily="49" charset="-122"/>
              <a:ea typeface="仿宋" panose="02010609060101010101" pitchFamily="49" charset="-122"/>
              <a:cs typeface="+mn-ea"/>
              <a:sym typeface="+mn-lt"/>
            </a:endParaRPr>
          </a:p>
        </p:txBody>
      </p:sp>
      <p:sp>
        <p:nvSpPr>
          <p:cNvPr id="63" name="矩形 62"/>
          <p:cNvSpPr/>
          <p:nvPr/>
        </p:nvSpPr>
        <p:spPr>
          <a:xfrm>
            <a:off x="0" y="6624130"/>
            <a:ext cx="775136" cy="230832"/>
          </a:xfrm>
          <a:prstGeom prst="rect">
            <a:avLst/>
          </a:prstGeom>
        </p:spPr>
        <p:txBody>
          <a:bodyPr wrap="squar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模板下载：</a:t>
            </a:r>
            <a:r>
              <a:rPr kumimoji="0" lang="en-US" altLang="zh-CN" sz="100" b="0" i="0" u="none" strike="noStrike" kern="0" cap="none" spc="0" normalizeH="0" baseline="0" noProof="0" dirty="0">
                <a:ln>
                  <a:noFill/>
                </a:ln>
                <a:solidFill>
                  <a:sysClr val="window" lastClr="FFFFFF"/>
                </a:solidFill>
                <a:effectLst/>
                <a:uLnTx/>
                <a:uFillTx/>
              </a:rPr>
              <a:t>www.1ppt.com/moban/     </a:t>
            </a:r>
            <a:r>
              <a:rPr kumimoji="0" lang="zh-CN" altLang="en-US" sz="100" b="0" i="0" u="none" strike="noStrike" kern="0" cap="none" spc="0" normalizeH="0" baseline="0" noProof="0" dirty="0">
                <a:ln>
                  <a:noFill/>
                </a:ln>
                <a:solidFill>
                  <a:sysClr val="window" lastClr="FFFFFF"/>
                </a:solidFill>
                <a:effectLst/>
                <a:uLnTx/>
                <a:uFillTx/>
              </a:rPr>
              <a:t>行业</a:t>
            </a: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模板：</a:t>
            </a:r>
            <a:r>
              <a:rPr kumimoji="0" lang="en-US" altLang="zh-CN" sz="100" b="0" i="0" u="none" strike="noStrike" kern="0" cap="none" spc="0" normalizeH="0" baseline="0" noProof="0" dirty="0">
                <a:ln>
                  <a:noFill/>
                </a:ln>
                <a:solidFill>
                  <a:sysClr val="window" lastClr="FFFFFF"/>
                </a:solidFill>
                <a:effectLst/>
                <a:uLnTx/>
                <a:uFillTx/>
              </a:rPr>
              <a:t>www.1ppt.com/hangye/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节日</a:t>
            </a: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模板：</a:t>
            </a:r>
            <a:r>
              <a:rPr kumimoji="0" lang="en-US" altLang="zh-CN" sz="100" b="0" i="0" u="none" strike="noStrike" kern="0" cap="none" spc="0" normalizeH="0" baseline="0" noProof="0" dirty="0">
                <a:ln>
                  <a:noFill/>
                </a:ln>
                <a:solidFill>
                  <a:sysClr val="window" lastClr="FFFFFF"/>
                </a:solidFill>
                <a:effectLst/>
                <a:uLnTx/>
                <a:uFillTx/>
              </a:rPr>
              <a:t>www.1ppt.com/jieri/           PPT</a:t>
            </a:r>
            <a:r>
              <a:rPr kumimoji="0" lang="zh-CN" altLang="en-US" sz="100" b="0" i="0" u="none" strike="noStrike" kern="0" cap="none" spc="0" normalizeH="0" baseline="0" noProof="0" dirty="0">
                <a:ln>
                  <a:noFill/>
                </a:ln>
                <a:solidFill>
                  <a:sysClr val="window" lastClr="FFFFFF"/>
                </a:solidFill>
                <a:effectLst/>
                <a:uLnTx/>
                <a:uFillTx/>
              </a:rPr>
              <a:t>素材下载：</a:t>
            </a:r>
            <a:r>
              <a:rPr kumimoji="0" lang="en-US" altLang="zh-CN" sz="100" b="0" i="0" u="none" strike="noStrike" kern="0" cap="none" spc="0" normalizeH="0" baseline="0" noProof="0" dirty="0">
                <a:ln>
                  <a:noFill/>
                </a:ln>
                <a:solidFill>
                  <a:sysClr val="window" lastClr="FFFFFF"/>
                </a:solidFill>
                <a:effectLst/>
                <a:uLnTx/>
                <a:uFillTx/>
              </a:rPr>
              <a:t>www.1ppt.com/sucai/</a:t>
            </a:r>
          </a:p>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背景图片：</a:t>
            </a:r>
            <a:r>
              <a:rPr kumimoji="0" lang="en-US" altLang="zh-CN" sz="100" b="0" i="0" u="none" strike="noStrike" kern="0" cap="none" spc="0" normalizeH="0" baseline="0" noProof="0" dirty="0">
                <a:ln>
                  <a:noFill/>
                </a:ln>
                <a:solidFill>
                  <a:sysClr val="window" lastClr="FFFFFF"/>
                </a:solidFill>
                <a:effectLst/>
                <a:uLnTx/>
                <a:uFillTx/>
              </a:rPr>
              <a:t>www.1ppt.com/beijing/      PPT</a:t>
            </a:r>
            <a:r>
              <a:rPr kumimoji="0" lang="zh-CN" altLang="en-US" sz="100" b="0" i="0" u="none" strike="noStrike" kern="0" cap="none" spc="0" normalizeH="0" baseline="0" noProof="0" dirty="0">
                <a:ln>
                  <a:noFill/>
                </a:ln>
                <a:solidFill>
                  <a:sysClr val="window" lastClr="FFFFFF"/>
                </a:solidFill>
                <a:effectLst/>
                <a:uLnTx/>
                <a:uFillTx/>
              </a:rPr>
              <a:t>图表下载：</a:t>
            </a:r>
            <a:r>
              <a:rPr kumimoji="0" lang="en-US" altLang="zh-CN" sz="100" b="0" i="0" u="none" strike="noStrike" kern="0" cap="none" spc="0" normalizeH="0" baseline="0" noProof="0" dirty="0">
                <a:ln>
                  <a:noFill/>
                </a:ln>
                <a:solidFill>
                  <a:sysClr val="window" lastClr="FFFFFF"/>
                </a:solidFill>
                <a:effectLst/>
                <a:uLnTx/>
                <a:uFillTx/>
              </a:rPr>
              <a:t>www.1ppt.com/tubiao/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优秀</a:t>
            </a: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下载：</a:t>
            </a:r>
            <a:r>
              <a:rPr kumimoji="0" lang="en-US" altLang="zh-CN" sz="100" b="0" i="0" u="none" strike="noStrike" kern="0" cap="none" spc="0" normalizeH="0" baseline="0" noProof="0" dirty="0">
                <a:ln>
                  <a:noFill/>
                </a:ln>
                <a:solidFill>
                  <a:sysClr val="window" lastClr="FFFFFF"/>
                </a:solidFill>
                <a:effectLst/>
                <a:uLnTx/>
                <a:uFillTx/>
              </a:rPr>
              <a:t>www.1ppt.com/xiazai/        PPT</a:t>
            </a:r>
            <a:r>
              <a:rPr kumimoji="0" lang="zh-CN" altLang="en-US" sz="100" b="0" i="0" u="none" strike="noStrike" kern="0" cap="none" spc="0" normalizeH="0" baseline="0" noProof="0" dirty="0">
                <a:ln>
                  <a:noFill/>
                </a:ln>
                <a:solidFill>
                  <a:sysClr val="window" lastClr="FFFFFF"/>
                </a:solidFill>
                <a:effectLst/>
                <a:uLnTx/>
                <a:uFillTx/>
              </a:rPr>
              <a:t>教程： </a:t>
            </a:r>
            <a:r>
              <a:rPr kumimoji="0" lang="en-US" altLang="zh-CN" sz="100" b="0" i="0" u="none" strike="noStrike" kern="0" cap="none" spc="0" normalizeH="0" baseline="0" noProof="0" dirty="0">
                <a:ln>
                  <a:noFill/>
                </a:ln>
                <a:solidFill>
                  <a:sysClr val="window" lastClr="FFFFFF"/>
                </a:solidFill>
                <a:effectLst/>
                <a:uLnTx/>
                <a:uFillTx/>
              </a:rPr>
              <a:t>www.1ppt.com/powerpoint/      </a:t>
            </a:r>
          </a:p>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ysClr val="window" lastClr="FFFFFF"/>
                </a:solidFill>
                <a:effectLst/>
                <a:uLnTx/>
                <a:uFillTx/>
              </a:rPr>
              <a:t>Word</a:t>
            </a:r>
            <a:r>
              <a:rPr kumimoji="0" lang="zh-CN" altLang="en-US" sz="100" b="0" i="0" u="none" strike="noStrike" kern="0" cap="none" spc="0" normalizeH="0" baseline="0" noProof="0" dirty="0">
                <a:ln>
                  <a:noFill/>
                </a:ln>
                <a:solidFill>
                  <a:sysClr val="window" lastClr="FFFFFF"/>
                </a:solidFill>
                <a:effectLst/>
                <a:uLnTx/>
                <a:uFillTx/>
              </a:rPr>
              <a:t>教程： </a:t>
            </a:r>
            <a:r>
              <a:rPr kumimoji="0" lang="en-US" altLang="zh-CN" sz="100" b="0" i="0" u="none" strike="noStrike" kern="0" cap="none" spc="0" normalizeH="0" baseline="0" noProof="0" dirty="0">
                <a:ln>
                  <a:noFill/>
                </a:ln>
                <a:solidFill>
                  <a:sysClr val="window" lastClr="FFFFFF"/>
                </a:solidFill>
                <a:effectLst/>
                <a:uLnTx/>
                <a:uFillTx/>
              </a:rPr>
              <a:t>www.1ppt.com/word/              Excel</a:t>
            </a:r>
            <a:r>
              <a:rPr kumimoji="0" lang="zh-CN" altLang="en-US" sz="100" b="0" i="0" u="none" strike="noStrike" kern="0" cap="none" spc="0" normalizeH="0" baseline="0" noProof="0" dirty="0">
                <a:ln>
                  <a:noFill/>
                </a:ln>
                <a:solidFill>
                  <a:sysClr val="window" lastClr="FFFFFF"/>
                </a:solidFill>
                <a:effectLst/>
                <a:uLnTx/>
                <a:uFillTx/>
              </a:rPr>
              <a:t>教程：</a:t>
            </a:r>
            <a:r>
              <a:rPr kumimoji="0" lang="en-US" altLang="zh-CN" sz="100" b="0" i="0" u="none" strike="noStrike" kern="0" cap="none" spc="0" normalizeH="0" baseline="0" noProof="0" dirty="0">
                <a:ln>
                  <a:noFill/>
                </a:ln>
                <a:solidFill>
                  <a:sysClr val="window" lastClr="FFFFFF"/>
                </a:solidFill>
                <a:effectLst/>
                <a:uLnTx/>
                <a:uFillTx/>
              </a:rPr>
              <a:t>www.1ppt.com/excel/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资料下载：</a:t>
            </a:r>
            <a:r>
              <a:rPr kumimoji="0" lang="en-US" altLang="zh-CN" sz="100" b="0" i="0" u="none" strike="noStrike" kern="0" cap="none" spc="0" normalizeH="0" baseline="0" noProof="0" dirty="0">
                <a:ln>
                  <a:noFill/>
                </a:ln>
                <a:solidFill>
                  <a:sysClr val="window" lastClr="FFFFFF"/>
                </a:solidFill>
                <a:effectLst/>
                <a:uLnTx/>
                <a:uFillTx/>
              </a:rPr>
              <a:t>www.1ppt.com/ziliao/                PPT</a:t>
            </a:r>
            <a:r>
              <a:rPr kumimoji="0" lang="zh-CN" altLang="en-US" sz="100" b="0" i="0" u="none" strike="noStrike" kern="0" cap="none" spc="0" normalizeH="0" baseline="0" noProof="0" dirty="0">
                <a:ln>
                  <a:noFill/>
                </a:ln>
                <a:solidFill>
                  <a:sysClr val="window" lastClr="FFFFFF"/>
                </a:solidFill>
                <a:effectLst/>
                <a:uLnTx/>
                <a:uFillTx/>
              </a:rPr>
              <a:t>课件下载：</a:t>
            </a:r>
            <a:r>
              <a:rPr kumimoji="0" lang="en-US" altLang="zh-CN" sz="100" b="0" i="0" u="none" strike="noStrike" kern="0" cap="none" spc="0" normalizeH="0" baseline="0" noProof="0" dirty="0">
                <a:ln>
                  <a:noFill/>
                </a:ln>
                <a:solidFill>
                  <a:sysClr val="window" lastClr="FFFFFF"/>
                </a:solidFill>
                <a:effectLst/>
                <a:uLnTx/>
                <a:uFillTx/>
              </a:rPr>
              <a:t>www.1ppt.com/kejian/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范文下载：</a:t>
            </a:r>
            <a:r>
              <a:rPr kumimoji="0" lang="en-US" altLang="zh-CN" sz="100" b="0" i="0" u="none" strike="noStrike" kern="0" cap="none" spc="0" normalizeH="0" baseline="0" noProof="0" dirty="0">
                <a:ln>
                  <a:noFill/>
                </a:ln>
                <a:solidFill>
                  <a:sysClr val="window" lastClr="FFFFFF"/>
                </a:solidFill>
                <a:effectLst/>
                <a:uLnTx/>
                <a:uFillTx/>
              </a:rPr>
              <a:t>www.1ppt.com/fanwen/             </a:t>
            </a:r>
            <a:r>
              <a:rPr kumimoji="0" lang="zh-CN" altLang="en-US" sz="100" b="0" i="0" u="none" strike="noStrike" kern="0" cap="none" spc="0" normalizeH="0" baseline="0" noProof="0" dirty="0">
                <a:ln>
                  <a:noFill/>
                </a:ln>
                <a:solidFill>
                  <a:sysClr val="window" lastClr="FFFFFF"/>
                </a:solidFill>
                <a:effectLst/>
                <a:uLnTx/>
                <a:uFillTx/>
              </a:rPr>
              <a:t>试卷下载：</a:t>
            </a:r>
            <a:r>
              <a:rPr kumimoji="0" lang="en-US" altLang="zh-CN" sz="100" b="0" i="0" u="none" strike="noStrike" kern="0" cap="none" spc="0" normalizeH="0" baseline="0" noProof="0" dirty="0">
                <a:ln>
                  <a:noFill/>
                </a:ln>
                <a:solidFill>
                  <a:sysClr val="window" lastClr="FFFFFF"/>
                </a:solidFill>
                <a:effectLst/>
                <a:uLnTx/>
                <a:uFillTx/>
              </a:rPr>
              <a:t>www.1ppt.com/shiti/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教案下载：</a:t>
            </a:r>
            <a:r>
              <a:rPr kumimoji="0" lang="en-US" altLang="zh-CN" sz="100" b="0" i="0" u="none" strike="noStrike" kern="0" cap="none" spc="0" normalizeH="0" baseline="0" noProof="0" dirty="0">
                <a:ln>
                  <a:noFill/>
                </a:ln>
                <a:solidFill>
                  <a:sysClr val="window" lastClr="FFFFFF"/>
                </a:solidFill>
                <a:effectLst/>
                <a:uLnTx/>
                <a:uFillTx/>
              </a:rPr>
              <a:t>www.1ppt.com/jiaoan/        PPT</a:t>
            </a:r>
            <a:r>
              <a:rPr kumimoji="0" lang="zh-CN" altLang="en-US" sz="100" b="0" i="0" u="none" strike="noStrike" kern="0" cap="none" spc="0" normalizeH="0" baseline="0" noProof="0" dirty="0">
                <a:ln>
                  <a:noFill/>
                </a:ln>
                <a:solidFill>
                  <a:sysClr val="window" lastClr="FFFFFF"/>
                </a:solidFill>
                <a:effectLst/>
                <a:uLnTx/>
                <a:uFillTx/>
              </a:rPr>
              <a:t>论坛：</a:t>
            </a:r>
            <a:r>
              <a:rPr kumimoji="0" lang="en-US" altLang="zh-CN" sz="100" b="0" i="0" u="none" strike="noStrike" kern="0" cap="none" spc="0" normalizeH="0" baseline="0" noProof="0" dirty="0">
                <a:ln>
                  <a:noFill/>
                </a:ln>
                <a:solidFill>
                  <a:sysClr val="window" lastClr="FFFFFF"/>
                </a:solidFill>
                <a:effectLst/>
                <a:uLnTx/>
                <a:uFillTx/>
              </a:rPr>
              <a:t>www.1ppt.cn</a:t>
            </a:r>
          </a:p>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ysClr val="window" lastClr="FFFFFF"/>
                </a:solidFill>
                <a:effectLst/>
                <a:uLnTx/>
                <a:uFillTx/>
              </a:rPr>
              <a:t> </a:t>
            </a:r>
            <a:endParaRPr kumimoji="0" lang="zh-CN" altLang="en-US" sz="100" b="0" i="0" u="none" strike="noStrike" kern="0" cap="none" spc="0" normalizeH="0" baseline="0" noProof="0" dirty="0">
              <a:ln>
                <a:noFill/>
              </a:ln>
              <a:solidFill>
                <a:sysClr val="window" lastClr="FFFFFF"/>
              </a:solidFill>
              <a:effectLst/>
              <a:uLnTx/>
              <a:uFillTx/>
            </a:endParaRPr>
          </a:p>
        </p:txBody>
      </p:sp>
      <p:pic>
        <p:nvPicPr>
          <p:cNvPr id="7" name="图片 6">
            <a:extLst>
              <a:ext uri="{FF2B5EF4-FFF2-40B4-BE49-F238E27FC236}">
                <a16:creationId xmlns:a16="http://schemas.microsoft.com/office/drawing/2014/main" id="{B9EBA33C-4A56-B742-870C-686C9527BE12}"/>
              </a:ext>
            </a:extLst>
          </p:cNvPr>
          <p:cNvPicPr>
            <a:picLocks noChangeAspect="1"/>
          </p:cNvPicPr>
          <p:nvPr/>
        </p:nvPicPr>
        <p:blipFill>
          <a:blip r:embed="rId2"/>
          <a:stretch>
            <a:fillRect/>
          </a:stretch>
        </p:blipFill>
        <p:spPr>
          <a:xfrm>
            <a:off x="265176" y="328467"/>
            <a:ext cx="1378622" cy="697234"/>
          </a:xfrm>
          <a:prstGeom prst="rect">
            <a:avLst/>
          </a:prstGeom>
        </p:spPr>
      </p:pic>
    </p:spTree>
    <p:extLst>
      <p:ext uri="{BB962C8B-B14F-4D97-AF65-F5344CB8AC3E}">
        <p14:creationId xmlns:p14="http://schemas.microsoft.com/office/powerpoint/2010/main" val="3704522039"/>
      </p:ext>
    </p:extLst>
  </p:cSld>
  <p:clrMapOvr>
    <a:masterClrMapping/>
  </p:clrMapOvr>
  <p:transition spd="slow">
    <p:wip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 name="TextBox 50"/>
          <p:cNvSpPr txBox="1"/>
          <p:nvPr/>
        </p:nvSpPr>
        <p:spPr>
          <a:xfrm>
            <a:off x="1810512" y="502481"/>
            <a:ext cx="9416459" cy="523220"/>
          </a:xfrm>
          <a:prstGeom prst="rect">
            <a:avLst/>
          </a:prstGeom>
          <a:noFill/>
        </p:spPr>
        <p:txBody>
          <a:bodyPr wrap="square" rtlCol="0">
            <a:spAutoFit/>
          </a:bodyPr>
          <a:lstStyle/>
          <a:p>
            <a:r>
              <a:rPr lang="en-US" altLang="zh-CN" sz="2800" b="1" dirty="0">
                <a:solidFill>
                  <a:srgbClr val="7030A0"/>
                </a:solidFill>
                <a:latin typeface="仿宋" panose="02010609060101010101" pitchFamily="49" charset="-122"/>
                <a:ea typeface="仿宋" panose="02010609060101010101" pitchFamily="49" charset="-122"/>
                <a:cs typeface="+mn-ea"/>
                <a:sym typeface="+mn-lt"/>
              </a:rPr>
              <a:t>Thread States And Switching</a:t>
            </a:r>
          </a:p>
        </p:txBody>
      </p:sp>
      <p:sp>
        <p:nvSpPr>
          <p:cNvPr id="63" name="矩形 62"/>
          <p:cNvSpPr/>
          <p:nvPr/>
        </p:nvSpPr>
        <p:spPr>
          <a:xfrm>
            <a:off x="0" y="6624130"/>
            <a:ext cx="775136" cy="230832"/>
          </a:xfrm>
          <a:prstGeom prst="rect">
            <a:avLst/>
          </a:prstGeom>
        </p:spPr>
        <p:txBody>
          <a:bodyPr wrap="squar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模板下载：</a:t>
            </a:r>
            <a:r>
              <a:rPr kumimoji="0" lang="en-US" altLang="zh-CN" sz="100" b="0" i="0" u="none" strike="noStrike" kern="0" cap="none" spc="0" normalizeH="0" baseline="0" noProof="0" dirty="0">
                <a:ln>
                  <a:noFill/>
                </a:ln>
                <a:solidFill>
                  <a:sysClr val="window" lastClr="FFFFFF"/>
                </a:solidFill>
                <a:effectLst/>
                <a:uLnTx/>
                <a:uFillTx/>
              </a:rPr>
              <a:t>www.1ppt.com/moban/     </a:t>
            </a:r>
            <a:r>
              <a:rPr kumimoji="0" lang="zh-CN" altLang="en-US" sz="100" b="0" i="0" u="none" strike="noStrike" kern="0" cap="none" spc="0" normalizeH="0" baseline="0" noProof="0" dirty="0">
                <a:ln>
                  <a:noFill/>
                </a:ln>
                <a:solidFill>
                  <a:sysClr val="window" lastClr="FFFFFF"/>
                </a:solidFill>
                <a:effectLst/>
                <a:uLnTx/>
                <a:uFillTx/>
              </a:rPr>
              <a:t>行业</a:t>
            </a: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模板：</a:t>
            </a:r>
            <a:r>
              <a:rPr kumimoji="0" lang="en-US" altLang="zh-CN" sz="100" b="0" i="0" u="none" strike="noStrike" kern="0" cap="none" spc="0" normalizeH="0" baseline="0" noProof="0" dirty="0">
                <a:ln>
                  <a:noFill/>
                </a:ln>
                <a:solidFill>
                  <a:sysClr val="window" lastClr="FFFFFF"/>
                </a:solidFill>
                <a:effectLst/>
                <a:uLnTx/>
                <a:uFillTx/>
              </a:rPr>
              <a:t>www.1ppt.com/hangye/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节日</a:t>
            </a: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模板：</a:t>
            </a:r>
            <a:r>
              <a:rPr kumimoji="0" lang="en-US" altLang="zh-CN" sz="100" b="0" i="0" u="none" strike="noStrike" kern="0" cap="none" spc="0" normalizeH="0" baseline="0" noProof="0" dirty="0">
                <a:ln>
                  <a:noFill/>
                </a:ln>
                <a:solidFill>
                  <a:sysClr val="window" lastClr="FFFFFF"/>
                </a:solidFill>
                <a:effectLst/>
                <a:uLnTx/>
                <a:uFillTx/>
              </a:rPr>
              <a:t>www.1ppt.com/jieri/           PPT</a:t>
            </a:r>
            <a:r>
              <a:rPr kumimoji="0" lang="zh-CN" altLang="en-US" sz="100" b="0" i="0" u="none" strike="noStrike" kern="0" cap="none" spc="0" normalizeH="0" baseline="0" noProof="0" dirty="0">
                <a:ln>
                  <a:noFill/>
                </a:ln>
                <a:solidFill>
                  <a:sysClr val="window" lastClr="FFFFFF"/>
                </a:solidFill>
                <a:effectLst/>
                <a:uLnTx/>
                <a:uFillTx/>
              </a:rPr>
              <a:t>素材下载：</a:t>
            </a:r>
            <a:r>
              <a:rPr kumimoji="0" lang="en-US" altLang="zh-CN" sz="100" b="0" i="0" u="none" strike="noStrike" kern="0" cap="none" spc="0" normalizeH="0" baseline="0" noProof="0" dirty="0">
                <a:ln>
                  <a:noFill/>
                </a:ln>
                <a:solidFill>
                  <a:sysClr val="window" lastClr="FFFFFF"/>
                </a:solidFill>
                <a:effectLst/>
                <a:uLnTx/>
                <a:uFillTx/>
              </a:rPr>
              <a:t>www.1ppt.com/sucai/</a:t>
            </a:r>
          </a:p>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背景图片：</a:t>
            </a:r>
            <a:r>
              <a:rPr kumimoji="0" lang="en-US" altLang="zh-CN" sz="100" b="0" i="0" u="none" strike="noStrike" kern="0" cap="none" spc="0" normalizeH="0" baseline="0" noProof="0" dirty="0">
                <a:ln>
                  <a:noFill/>
                </a:ln>
                <a:solidFill>
                  <a:sysClr val="window" lastClr="FFFFFF"/>
                </a:solidFill>
                <a:effectLst/>
                <a:uLnTx/>
                <a:uFillTx/>
              </a:rPr>
              <a:t>www.1ppt.com/beijing/      PPT</a:t>
            </a:r>
            <a:r>
              <a:rPr kumimoji="0" lang="zh-CN" altLang="en-US" sz="100" b="0" i="0" u="none" strike="noStrike" kern="0" cap="none" spc="0" normalizeH="0" baseline="0" noProof="0" dirty="0">
                <a:ln>
                  <a:noFill/>
                </a:ln>
                <a:solidFill>
                  <a:sysClr val="window" lastClr="FFFFFF"/>
                </a:solidFill>
                <a:effectLst/>
                <a:uLnTx/>
                <a:uFillTx/>
              </a:rPr>
              <a:t>图表下载：</a:t>
            </a:r>
            <a:r>
              <a:rPr kumimoji="0" lang="en-US" altLang="zh-CN" sz="100" b="0" i="0" u="none" strike="noStrike" kern="0" cap="none" spc="0" normalizeH="0" baseline="0" noProof="0" dirty="0">
                <a:ln>
                  <a:noFill/>
                </a:ln>
                <a:solidFill>
                  <a:sysClr val="window" lastClr="FFFFFF"/>
                </a:solidFill>
                <a:effectLst/>
                <a:uLnTx/>
                <a:uFillTx/>
              </a:rPr>
              <a:t>www.1ppt.com/tubiao/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优秀</a:t>
            </a: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下载：</a:t>
            </a:r>
            <a:r>
              <a:rPr kumimoji="0" lang="en-US" altLang="zh-CN" sz="100" b="0" i="0" u="none" strike="noStrike" kern="0" cap="none" spc="0" normalizeH="0" baseline="0" noProof="0" dirty="0">
                <a:ln>
                  <a:noFill/>
                </a:ln>
                <a:solidFill>
                  <a:sysClr val="window" lastClr="FFFFFF"/>
                </a:solidFill>
                <a:effectLst/>
                <a:uLnTx/>
                <a:uFillTx/>
              </a:rPr>
              <a:t>www.1ppt.com/xiazai/        PPT</a:t>
            </a:r>
            <a:r>
              <a:rPr kumimoji="0" lang="zh-CN" altLang="en-US" sz="100" b="0" i="0" u="none" strike="noStrike" kern="0" cap="none" spc="0" normalizeH="0" baseline="0" noProof="0" dirty="0">
                <a:ln>
                  <a:noFill/>
                </a:ln>
                <a:solidFill>
                  <a:sysClr val="window" lastClr="FFFFFF"/>
                </a:solidFill>
                <a:effectLst/>
                <a:uLnTx/>
                <a:uFillTx/>
              </a:rPr>
              <a:t>教程： </a:t>
            </a:r>
            <a:r>
              <a:rPr kumimoji="0" lang="en-US" altLang="zh-CN" sz="100" b="0" i="0" u="none" strike="noStrike" kern="0" cap="none" spc="0" normalizeH="0" baseline="0" noProof="0" dirty="0">
                <a:ln>
                  <a:noFill/>
                </a:ln>
                <a:solidFill>
                  <a:sysClr val="window" lastClr="FFFFFF"/>
                </a:solidFill>
                <a:effectLst/>
                <a:uLnTx/>
                <a:uFillTx/>
              </a:rPr>
              <a:t>www.1ppt.com/powerpoint/      </a:t>
            </a:r>
          </a:p>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ysClr val="window" lastClr="FFFFFF"/>
                </a:solidFill>
                <a:effectLst/>
                <a:uLnTx/>
                <a:uFillTx/>
              </a:rPr>
              <a:t>Word</a:t>
            </a:r>
            <a:r>
              <a:rPr kumimoji="0" lang="zh-CN" altLang="en-US" sz="100" b="0" i="0" u="none" strike="noStrike" kern="0" cap="none" spc="0" normalizeH="0" baseline="0" noProof="0" dirty="0">
                <a:ln>
                  <a:noFill/>
                </a:ln>
                <a:solidFill>
                  <a:sysClr val="window" lastClr="FFFFFF"/>
                </a:solidFill>
                <a:effectLst/>
                <a:uLnTx/>
                <a:uFillTx/>
              </a:rPr>
              <a:t>教程： </a:t>
            </a:r>
            <a:r>
              <a:rPr kumimoji="0" lang="en-US" altLang="zh-CN" sz="100" b="0" i="0" u="none" strike="noStrike" kern="0" cap="none" spc="0" normalizeH="0" baseline="0" noProof="0" dirty="0">
                <a:ln>
                  <a:noFill/>
                </a:ln>
                <a:solidFill>
                  <a:sysClr val="window" lastClr="FFFFFF"/>
                </a:solidFill>
                <a:effectLst/>
                <a:uLnTx/>
                <a:uFillTx/>
              </a:rPr>
              <a:t>www.1ppt.com/word/              Excel</a:t>
            </a:r>
            <a:r>
              <a:rPr kumimoji="0" lang="zh-CN" altLang="en-US" sz="100" b="0" i="0" u="none" strike="noStrike" kern="0" cap="none" spc="0" normalizeH="0" baseline="0" noProof="0" dirty="0">
                <a:ln>
                  <a:noFill/>
                </a:ln>
                <a:solidFill>
                  <a:sysClr val="window" lastClr="FFFFFF"/>
                </a:solidFill>
                <a:effectLst/>
                <a:uLnTx/>
                <a:uFillTx/>
              </a:rPr>
              <a:t>教程：</a:t>
            </a:r>
            <a:r>
              <a:rPr kumimoji="0" lang="en-US" altLang="zh-CN" sz="100" b="0" i="0" u="none" strike="noStrike" kern="0" cap="none" spc="0" normalizeH="0" baseline="0" noProof="0" dirty="0">
                <a:ln>
                  <a:noFill/>
                </a:ln>
                <a:solidFill>
                  <a:sysClr val="window" lastClr="FFFFFF"/>
                </a:solidFill>
                <a:effectLst/>
                <a:uLnTx/>
                <a:uFillTx/>
              </a:rPr>
              <a:t>www.1ppt.com/excel/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资料下载：</a:t>
            </a:r>
            <a:r>
              <a:rPr kumimoji="0" lang="en-US" altLang="zh-CN" sz="100" b="0" i="0" u="none" strike="noStrike" kern="0" cap="none" spc="0" normalizeH="0" baseline="0" noProof="0" dirty="0">
                <a:ln>
                  <a:noFill/>
                </a:ln>
                <a:solidFill>
                  <a:sysClr val="window" lastClr="FFFFFF"/>
                </a:solidFill>
                <a:effectLst/>
                <a:uLnTx/>
                <a:uFillTx/>
              </a:rPr>
              <a:t>www.1ppt.com/ziliao/                PPT</a:t>
            </a:r>
            <a:r>
              <a:rPr kumimoji="0" lang="zh-CN" altLang="en-US" sz="100" b="0" i="0" u="none" strike="noStrike" kern="0" cap="none" spc="0" normalizeH="0" baseline="0" noProof="0" dirty="0">
                <a:ln>
                  <a:noFill/>
                </a:ln>
                <a:solidFill>
                  <a:sysClr val="window" lastClr="FFFFFF"/>
                </a:solidFill>
                <a:effectLst/>
                <a:uLnTx/>
                <a:uFillTx/>
              </a:rPr>
              <a:t>课件下载：</a:t>
            </a:r>
            <a:r>
              <a:rPr kumimoji="0" lang="en-US" altLang="zh-CN" sz="100" b="0" i="0" u="none" strike="noStrike" kern="0" cap="none" spc="0" normalizeH="0" baseline="0" noProof="0" dirty="0">
                <a:ln>
                  <a:noFill/>
                </a:ln>
                <a:solidFill>
                  <a:sysClr val="window" lastClr="FFFFFF"/>
                </a:solidFill>
                <a:effectLst/>
                <a:uLnTx/>
                <a:uFillTx/>
              </a:rPr>
              <a:t>www.1ppt.com/kejian/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范文下载：</a:t>
            </a:r>
            <a:r>
              <a:rPr kumimoji="0" lang="en-US" altLang="zh-CN" sz="100" b="0" i="0" u="none" strike="noStrike" kern="0" cap="none" spc="0" normalizeH="0" baseline="0" noProof="0" dirty="0">
                <a:ln>
                  <a:noFill/>
                </a:ln>
                <a:solidFill>
                  <a:sysClr val="window" lastClr="FFFFFF"/>
                </a:solidFill>
                <a:effectLst/>
                <a:uLnTx/>
                <a:uFillTx/>
              </a:rPr>
              <a:t>www.1ppt.com/fanwen/             </a:t>
            </a:r>
            <a:r>
              <a:rPr kumimoji="0" lang="zh-CN" altLang="en-US" sz="100" b="0" i="0" u="none" strike="noStrike" kern="0" cap="none" spc="0" normalizeH="0" baseline="0" noProof="0" dirty="0">
                <a:ln>
                  <a:noFill/>
                </a:ln>
                <a:solidFill>
                  <a:sysClr val="window" lastClr="FFFFFF"/>
                </a:solidFill>
                <a:effectLst/>
                <a:uLnTx/>
                <a:uFillTx/>
              </a:rPr>
              <a:t>试卷下载：</a:t>
            </a:r>
            <a:r>
              <a:rPr kumimoji="0" lang="en-US" altLang="zh-CN" sz="100" b="0" i="0" u="none" strike="noStrike" kern="0" cap="none" spc="0" normalizeH="0" baseline="0" noProof="0" dirty="0">
                <a:ln>
                  <a:noFill/>
                </a:ln>
                <a:solidFill>
                  <a:sysClr val="window" lastClr="FFFFFF"/>
                </a:solidFill>
                <a:effectLst/>
                <a:uLnTx/>
                <a:uFillTx/>
              </a:rPr>
              <a:t>www.1ppt.com/shiti/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教案下载：</a:t>
            </a:r>
            <a:r>
              <a:rPr kumimoji="0" lang="en-US" altLang="zh-CN" sz="100" b="0" i="0" u="none" strike="noStrike" kern="0" cap="none" spc="0" normalizeH="0" baseline="0" noProof="0" dirty="0">
                <a:ln>
                  <a:noFill/>
                </a:ln>
                <a:solidFill>
                  <a:sysClr val="window" lastClr="FFFFFF"/>
                </a:solidFill>
                <a:effectLst/>
                <a:uLnTx/>
                <a:uFillTx/>
              </a:rPr>
              <a:t>www.1ppt.com/jiaoan/        PPT</a:t>
            </a:r>
            <a:r>
              <a:rPr kumimoji="0" lang="zh-CN" altLang="en-US" sz="100" b="0" i="0" u="none" strike="noStrike" kern="0" cap="none" spc="0" normalizeH="0" baseline="0" noProof="0" dirty="0">
                <a:ln>
                  <a:noFill/>
                </a:ln>
                <a:solidFill>
                  <a:sysClr val="window" lastClr="FFFFFF"/>
                </a:solidFill>
                <a:effectLst/>
                <a:uLnTx/>
                <a:uFillTx/>
              </a:rPr>
              <a:t>论坛：</a:t>
            </a:r>
            <a:r>
              <a:rPr kumimoji="0" lang="en-US" altLang="zh-CN" sz="100" b="0" i="0" u="none" strike="noStrike" kern="0" cap="none" spc="0" normalizeH="0" baseline="0" noProof="0" dirty="0">
                <a:ln>
                  <a:noFill/>
                </a:ln>
                <a:solidFill>
                  <a:sysClr val="window" lastClr="FFFFFF"/>
                </a:solidFill>
                <a:effectLst/>
                <a:uLnTx/>
                <a:uFillTx/>
              </a:rPr>
              <a:t>www.1ppt.cn</a:t>
            </a:r>
          </a:p>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ysClr val="window" lastClr="FFFFFF"/>
                </a:solidFill>
                <a:effectLst/>
                <a:uLnTx/>
                <a:uFillTx/>
              </a:rPr>
              <a:t> </a:t>
            </a:r>
            <a:endParaRPr kumimoji="0" lang="zh-CN" altLang="en-US" sz="100" b="0" i="0" u="none" strike="noStrike" kern="0" cap="none" spc="0" normalizeH="0" baseline="0" noProof="0" dirty="0">
              <a:ln>
                <a:noFill/>
              </a:ln>
              <a:solidFill>
                <a:sysClr val="window" lastClr="FFFFFF"/>
              </a:solidFill>
              <a:effectLst/>
              <a:uLnTx/>
              <a:uFillTx/>
            </a:endParaRPr>
          </a:p>
        </p:txBody>
      </p:sp>
      <p:pic>
        <p:nvPicPr>
          <p:cNvPr id="3" name="图片 2">
            <a:extLst>
              <a:ext uri="{FF2B5EF4-FFF2-40B4-BE49-F238E27FC236}">
                <a16:creationId xmlns:a16="http://schemas.microsoft.com/office/drawing/2014/main" id="{FDDA9B28-8B7F-F94A-978D-5C83F4795C45}"/>
              </a:ext>
            </a:extLst>
          </p:cNvPr>
          <p:cNvPicPr>
            <a:picLocks noChangeAspect="1"/>
          </p:cNvPicPr>
          <p:nvPr/>
        </p:nvPicPr>
        <p:blipFill>
          <a:blip r:embed="rId2"/>
          <a:stretch>
            <a:fillRect/>
          </a:stretch>
        </p:blipFill>
        <p:spPr>
          <a:xfrm>
            <a:off x="265176" y="328467"/>
            <a:ext cx="1378622" cy="697234"/>
          </a:xfrm>
          <a:prstGeom prst="rect">
            <a:avLst/>
          </a:prstGeom>
        </p:spPr>
      </p:pic>
      <p:pic>
        <p:nvPicPr>
          <p:cNvPr id="7" name="图片 6">
            <a:extLst>
              <a:ext uri="{FF2B5EF4-FFF2-40B4-BE49-F238E27FC236}">
                <a16:creationId xmlns:a16="http://schemas.microsoft.com/office/drawing/2014/main" id="{90342EC3-80D7-2B4F-A002-A4FB4E1CE983}"/>
              </a:ext>
            </a:extLst>
          </p:cNvPr>
          <p:cNvPicPr>
            <a:picLocks noChangeAspect="1"/>
          </p:cNvPicPr>
          <p:nvPr/>
        </p:nvPicPr>
        <p:blipFill>
          <a:blip r:embed="rId3"/>
          <a:stretch>
            <a:fillRect/>
          </a:stretch>
        </p:blipFill>
        <p:spPr>
          <a:xfrm>
            <a:off x="2069430" y="1152155"/>
            <a:ext cx="7014411" cy="5471975"/>
          </a:xfrm>
          <a:prstGeom prst="rect">
            <a:avLst/>
          </a:prstGeom>
        </p:spPr>
      </p:pic>
    </p:spTree>
    <p:extLst>
      <p:ext uri="{BB962C8B-B14F-4D97-AF65-F5344CB8AC3E}">
        <p14:creationId xmlns:p14="http://schemas.microsoft.com/office/powerpoint/2010/main" val="3455214342"/>
      </p:ext>
    </p:extLst>
  </p:cSld>
  <p:clrMapOvr>
    <a:masterClrMapping/>
  </p:clrMapOvr>
  <p:transition spd="slow">
    <p:wipe/>
  </p:transition>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 name="TextBox 50"/>
          <p:cNvSpPr txBox="1"/>
          <p:nvPr/>
        </p:nvSpPr>
        <p:spPr>
          <a:xfrm>
            <a:off x="1810512" y="502481"/>
            <a:ext cx="9416459" cy="523220"/>
          </a:xfrm>
          <a:prstGeom prst="rect">
            <a:avLst/>
          </a:prstGeom>
          <a:noFill/>
        </p:spPr>
        <p:txBody>
          <a:bodyPr wrap="square" rtlCol="0">
            <a:spAutoFit/>
          </a:bodyPr>
          <a:lstStyle/>
          <a:p>
            <a:r>
              <a:rPr lang="en-US" altLang="zh-Hans" sz="2800" b="1" dirty="0">
                <a:solidFill>
                  <a:srgbClr val="7030A0"/>
                </a:solidFill>
                <a:latin typeface="仿宋" panose="02010609060101010101" pitchFamily="49" charset="-122"/>
                <a:ea typeface="仿宋" panose="02010609060101010101" pitchFamily="49" charset="-122"/>
                <a:cs typeface="+mn-ea"/>
                <a:sym typeface="+mn-lt"/>
              </a:rPr>
              <a:t>Java</a:t>
            </a:r>
            <a:r>
              <a:rPr lang="zh-Hans" altLang="en-US" sz="2800" b="1" dirty="0">
                <a:solidFill>
                  <a:srgbClr val="7030A0"/>
                </a:solidFill>
                <a:latin typeface="仿宋" panose="02010609060101010101" pitchFamily="49" charset="-122"/>
                <a:ea typeface="仿宋" panose="02010609060101010101" pitchFamily="49" charset="-122"/>
                <a:cs typeface="+mn-ea"/>
                <a:sym typeface="+mn-lt"/>
              </a:rPr>
              <a:t> </a:t>
            </a:r>
            <a:r>
              <a:rPr lang="en-US" altLang="zh-Hans" sz="2800" b="1" dirty="0" err="1">
                <a:solidFill>
                  <a:srgbClr val="7030A0"/>
                </a:solidFill>
                <a:latin typeface="仿宋" panose="02010609060101010101" pitchFamily="49" charset="-122"/>
                <a:ea typeface="仿宋" panose="02010609060101010101" pitchFamily="49" charset="-122"/>
                <a:cs typeface="+mn-ea"/>
                <a:sym typeface="+mn-lt"/>
              </a:rPr>
              <a:t>BlockQueue</a:t>
            </a:r>
            <a:endParaRPr lang="en-US" sz="2800" b="1" dirty="0">
              <a:solidFill>
                <a:srgbClr val="7030A0"/>
              </a:solidFill>
              <a:latin typeface="仿宋" panose="02010609060101010101" pitchFamily="49" charset="-122"/>
              <a:ea typeface="仿宋" panose="02010609060101010101" pitchFamily="49" charset="-122"/>
              <a:cs typeface="+mn-ea"/>
              <a:sym typeface="+mn-lt"/>
            </a:endParaRPr>
          </a:p>
        </p:txBody>
      </p:sp>
      <p:sp>
        <p:nvSpPr>
          <p:cNvPr id="63" name="矩形 62"/>
          <p:cNvSpPr/>
          <p:nvPr/>
        </p:nvSpPr>
        <p:spPr>
          <a:xfrm>
            <a:off x="0" y="6624130"/>
            <a:ext cx="775136" cy="230832"/>
          </a:xfrm>
          <a:prstGeom prst="rect">
            <a:avLst/>
          </a:prstGeom>
        </p:spPr>
        <p:txBody>
          <a:bodyPr wrap="squar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模板下载：</a:t>
            </a:r>
            <a:r>
              <a:rPr kumimoji="0" lang="en-US" altLang="zh-CN" sz="100" b="0" i="0" u="none" strike="noStrike" kern="0" cap="none" spc="0" normalizeH="0" baseline="0" noProof="0" dirty="0">
                <a:ln>
                  <a:noFill/>
                </a:ln>
                <a:solidFill>
                  <a:sysClr val="window" lastClr="FFFFFF"/>
                </a:solidFill>
                <a:effectLst/>
                <a:uLnTx/>
                <a:uFillTx/>
              </a:rPr>
              <a:t>www.1ppt.com/moban/     </a:t>
            </a:r>
            <a:r>
              <a:rPr kumimoji="0" lang="zh-CN" altLang="en-US" sz="100" b="0" i="0" u="none" strike="noStrike" kern="0" cap="none" spc="0" normalizeH="0" baseline="0" noProof="0" dirty="0">
                <a:ln>
                  <a:noFill/>
                </a:ln>
                <a:solidFill>
                  <a:sysClr val="window" lastClr="FFFFFF"/>
                </a:solidFill>
                <a:effectLst/>
                <a:uLnTx/>
                <a:uFillTx/>
              </a:rPr>
              <a:t>行业</a:t>
            </a: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模板：</a:t>
            </a:r>
            <a:r>
              <a:rPr kumimoji="0" lang="en-US" altLang="zh-CN" sz="100" b="0" i="0" u="none" strike="noStrike" kern="0" cap="none" spc="0" normalizeH="0" baseline="0" noProof="0" dirty="0">
                <a:ln>
                  <a:noFill/>
                </a:ln>
                <a:solidFill>
                  <a:sysClr val="window" lastClr="FFFFFF"/>
                </a:solidFill>
                <a:effectLst/>
                <a:uLnTx/>
                <a:uFillTx/>
              </a:rPr>
              <a:t>www.1ppt.com/hangye/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节日</a:t>
            </a: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模板：</a:t>
            </a:r>
            <a:r>
              <a:rPr kumimoji="0" lang="en-US" altLang="zh-CN" sz="100" b="0" i="0" u="none" strike="noStrike" kern="0" cap="none" spc="0" normalizeH="0" baseline="0" noProof="0" dirty="0">
                <a:ln>
                  <a:noFill/>
                </a:ln>
                <a:solidFill>
                  <a:sysClr val="window" lastClr="FFFFFF"/>
                </a:solidFill>
                <a:effectLst/>
                <a:uLnTx/>
                <a:uFillTx/>
              </a:rPr>
              <a:t>www.1ppt.com/jieri/           PPT</a:t>
            </a:r>
            <a:r>
              <a:rPr kumimoji="0" lang="zh-CN" altLang="en-US" sz="100" b="0" i="0" u="none" strike="noStrike" kern="0" cap="none" spc="0" normalizeH="0" baseline="0" noProof="0" dirty="0">
                <a:ln>
                  <a:noFill/>
                </a:ln>
                <a:solidFill>
                  <a:sysClr val="window" lastClr="FFFFFF"/>
                </a:solidFill>
                <a:effectLst/>
                <a:uLnTx/>
                <a:uFillTx/>
              </a:rPr>
              <a:t>素材下载：</a:t>
            </a:r>
            <a:r>
              <a:rPr kumimoji="0" lang="en-US" altLang="zh-CN" sz="100" b="0" i="0" u="none" strike="noStrike" kern="0" cap="none" spc="0" normalizeH="0" baseline="0" noProof="0" dirty="0">
                <a:ln>
                  <a:noFill/>
                </a:ln>
                <a:solidFill>
                  <a:sysClr val="window" lastClr="FFFFFF"/>
                </a:solidFill>
                <a:effectLst/>
                <a:uLnTx/>
                <a:uFillTx/>
              </a:rPr>
              <a:t>www.1ppt.com/sucai/</a:t>
            </a:r>
          </a:p>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背景图片：</a:t>
            </a:r>
            <a:r>
              <a:rPr kumimoji="0" lang="en-US" altLang="zh-CN" sz="100" b="0" i="0" u="none" strike="noStrike" kern="0" cap="none" spc="0" normalizeH="0" baseline="0" noProof="0" dirty="0">
                <a:ln>
                  <a:noFill/>
                </a:ln>
                <a:solidFill>
                  <a:sysClr val="window" lastClr="FFFFFF"/>
                </a:solidFill>
                <a:effectLst/>
                <a:uLnTx/>
                <a:uFillTx/>
              </a:rPr>
              <a:t>www.1ppt.com/beijing/      PPT</a:t>
            </a:r>
            <a:r>
              <a:rPr kumimoji="0" lang="zh-CN" altLang="en-US" sz="100" b="0" i="0" u="none" strike="noStrike" kern="0" cap="none" spc="0" normalizeH="0" baseline="0" noProof="0" dirty="0">
                <a:ln>
                  <a:noFill/>
                </a:ln>
                <a:solidFill>
                  <a:sysClr val="window" lastClr="FFFFFF"/>
                </a:solidFill>
                <a:effectLst/>
                <a:uLnTx/>
                <a:uFillTx/>
              </a:rPr>
              <a:t>图表下载：</a:t>
            </a:r>
            <a:r>
              <a:rPr kumimoji="0" lang="en-US" altLang="zh-CN" sz="100" b="0" i="0" u="none" strike="noStrike" kern="0" cap="none" spc="0" normalizeH="0" baseline="0" noProof="0" dirty="0">
                <a:ln>
                  <a:noFill/>
                </a:ln>
                <a:solidFill>
                  <a:sysClr val="window" lastClr="FFFFFF"/>
                </a:solidFill>
                <a:effectLst/>
                <a:uLnTx/>
                <a:uFillTx/>
              </a:rPr>
              <a:t>www.1ppt.com/tubiao/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优秀</a:t>
            </a: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下载：</a:t>
            </a:r>
            <a:r>
              <a:rPr kumimoji="0" lang="en-US" altLang="zh-CN" sz="100" b="0" i="0" u="none" strike="noStrike" kern="0" cap="none" spc="0" normalizeH="0" baseline="0" noProof="0" dirty="0">
                <a:ln>
                  <a:noFill/>
                </a:ln>
                <a:solidFill>
                  <a:sysClr val="window" lastClr="FFFFFF"/>
                </a:solidFill>
                <a:effectLst/>
                <a:uLnTx/>
                <a:uFillTx/>
              </a:rPr>
              <a:t>www.1ppt.com/xiazai/        PPT</a:t>
            </a:r>
            <a:r>
              <a:rPr kumimoji="0" lang="zh-CN" altLang="en-US" sz="100" b="0" i="0" u="none" strike="noStrike" kern="0" cap="none" spc="0" normalizeH="0" baseline="0" noProof="0" dirty="0">
                <a:ln>
                  <a:noFill/>
                </a:ln>
                <a:solidFill>
                  <a:sysClr val="window" lastClr="FFFFFF"/>
                </a:solidFill>
                <a:effectLst/>
                <a:uLnTx/>
                <a:uFillTx/>
              </a:rPr>
              <a:t>教程： </a:t>
            </a:r>
            <a:r>
              <a:rPr kumimoji="0" lang="en-US" altLang="zh-CN" sz="100" b="0" i="0" u="none" strike="noStrike" kern="0" cap="none" spc="0" normalizeH="0" baseline="0" noProof="0" dirty="0">
                <a:ln>
                  <a:noFill/>
                </a:ln>
                <a:solidFill>
                  <a:sysClr val="window" lastClr="FFFFFF"/>
                </a:solidFill>
                <a:effectLst/>
                <a:uLnTx/>
                <a:uFillTx/>
              </a:rPr>
              <a:t>www.1ppt.com/powerpoint/      </a:t>
            </a:r>
          </a:p>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ysClr val="window" lastClr="FFFFFF"/>
                </a:solidFill>
                <a:effectLst/>
                <a:uLnTx/>
                <a:uFillTx/>
              </a:rPr>
              <a:t>Word</a:t>
            </a:r>
            <a:r>
              <a:rPr kumimoji="0" lang="zh-CN" altLang="en-US" sz="100" b="0" i="0" u="none" strike="noStrike" kern="0" cap="none" spc="0" normalizeH="0" baseline="0" noProof="0" dirty="0">
                <a:ln>
                  <a:noFill/>
                </a:ln>
                <a:solidFill>
                  <a:sysClr val="window" lastClr="FFFFFF"/>
                </a:solidFill>
                <a:effectLst/>
                <a:uLnTx/>
                <a:uFillTx/>
              </a:rPr>
              <a:t>教程： </a:t>
            </a:r>
            <a:r>
              <a:rPr kumimoji="0" lang="en-US" altLang="zh-CN" sz="100" b="0" i="0" u="none" strike="noStrike" kern="0" cap="none" spc="0" normalizeH="0" baseline="0" noProof="0" dirty="0">
                <a:ln>
                  <a:noFill/>
                </a:ln>
                <a:solidFill>
                  <a:sysClr val="window" lastClr="FFFFFF"/>
                </a:solidFill>
                <a:effectLst/>
                <a:uLnTx/>
                <a:uFillTx/>
              </a:rPr>
              <a:t>www.1ppt.com/word/              Excel</a:t>
            </a:r>
            <a:r>
              <a:rPr kumimoji="0" lang="zh-CN" altLang="en-US" sz="100" b="0" i="0" u="none" strike="noStrike" kern="0" cap="none" spc="0" normalizeH="0" baseline="0" noProof="0" dirty="0">
                <a:ln>
                  <a:noFill/>
                </a:ln>
                <a:solidFill>
                  <a:sysClr val="window" lastClr="FFFFFF"/>
                </a:solidFill>
                <a:effectLst/>
                <a:uLnTx/>
                <a:uFillTx/>
              </a:rPr>
              <a:t>教程：</a:t>
            </a:r>
            <a:r>
              <a:rPr kumimoji="0" lang="en-US" altLang="zh-CN" sz="100" b="0" i="0" u="none" strike="noStrike" kern="0" cap="none" spc="0" normalizeH="0" baseline="0" noProof="0" dirty="0">
                <a:ln>
                  <a:noFill/>
                </a:ln>
                <a:solidFill>
                  <a:sysClr val="window" lastClr="FFFFFF"/>
                </a:solidFill>
                <a:effectLst/>
                <a:uLnTx/>
                <a:uFillTx/>
              </a:rPr>
              <a:t>www.1ppt.com/excel/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资料下载：</a:t>
            </a:r>
            <a:r>
              <a:rPr kumimoji="0" lang="en-US" altLang="zh-CN" sz="100" b="0" i="0" u="none" strike="noStrike" kern="0" cap="none" spc="0" normalizeH="0" baseline="0" noProof="0" dirty="0">
                <a:ln>
                  <a:noFill/>
                </a:ln>
                <a:solidFill>
                  <a:sysClr val="window" lastClr="FFFFFF"/>
                </a:solidFill>
                <a:effectLst/>
                <a:uLnTx/>
                <a:uFillTx/>
              </a:rPr>
              <a:t>www.1ppt.com/ziliao/                PPT</a:t>
            </a:r>
            <a:r>
              <a:rPr kumimoji="0" lang="zh-CN" altLang="en-US" sz="100" b="0" i="0" u="none" strike="noStrike" kern="0" cap="none" spc="0" normalizeH="0" baseline="0" noProof="0" dirty="0">
                <a:ln>
                  <a:noFill/>
                </a:ln>
                <a:solidFill>
                  <a:sysClr val="window" lastClr="FFFFFF"/>
                </a:solidFill>
                <a:effectLst/>
                <a:uLnTx/>
                <a:uFillTx/>
              </a:rPr>
              <a:t>课件下载：</a:t>
            </a:r>
            <a:r>
              <a:rPr kumimoji="0" lang="en-US" altLang="zh-CN" sz="100" b="0" i="0" u="none" strike="noStrike" kern="0" cap="none" spc="0" normalizeH="0" baseline="0" noProof="0" dirty="0">
                <a:ln>
                  <a:noFill/>
                </a:ln>
                <a:solidFill>
                  <a:sysClr val="window" lastClr="FFFFFF"/>
                </a:solidFill>
                <a:effectLst/>
                <a:uLnTx/>
                <a:uFillTx/>
              </a:rPr>
              <a:t>www.1ppt.com/kejian/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范文下载：</a:t>
            </a:r>
            <a:r>
              <a:rPr kumimoji="0" lang="en-US" altLang="zh-CN" sz="100" b="0" i="0" u="none" strike="noStrike" kern="0" cap="none" spc="0" normalizeH="0" baseline="0" noProof="0" dirty="0">
                <a:ln>
                  <a:noFill/>
                </a:ln>
                <a:solidFill>
                  <a:sysClr val="window" lastClr="FFFFFF"/>
                </a:solidFill>
                <a:effectLst/>
                <a:uLnTx/>
                <a:uFillTx/>
              </a:rPr>
              <a:t>www.1ppt.com/fanwen/             </a:t>
            </a:r>
            <a:r>
              <a:rPr kumimoji="0" lang="zh-CN" altLang="en-US" sz="100" b="0" i="0" u="none" strike="noStrike" kern="0" cap="none" spc="0" normalizeH="0" baseline="0" noProof="0" dirty="0">
                <a:ln>
                  <a:noFill/>
                </a:ln>
                <a:solidFill>
                  <a:sysClr val="window" lastClr="FFFFFF"/>
                </a:solidFill>
                <a:effectLst/>
                <a:uLnTx/>
                <a:uFillTx/>
              </a:rPr>
              <a:t>试卷下载：</a:t>
            </a:r>
            <a:r>
              <a:rPr kumimoji="0" lang="en-US" altLang="zh-CN" sz="100" b="0" i="0" u="none" strike="noStrike" kern="0" cap="none" spc="0" normalizeH="0" baseline="0" noProof="0" dirty="0">
                <a:ln>
                  <a:noFill/>
                </a:ln>
                <a:solidFill>
                  <a:sysClr val="window" lastClr="FFFFFF"/>
                </a:solidFill>
                <a:effectLst/>
                <a:uLnTx/>
                <a:uFillTx/>
              </a:rPr>
              <a:t>www.1ppt.com/shiti/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教案下载：</a:t>
            </a:r>
            <a:r>
              <a:rPr kumimoji="0" lang="en-US" altLang="zh-CN" sz="100" b="0" i="0" u="none" strike="noStrike" kern="0" cap="none" spc="0" normalizeH="0" baseline="0" noProof="0" dirty="0">
                <a:ln>
                  <a:noFill/>
                </a:ln>
                <a:solidFill>
                  <a:sysClr val="window" lastClr="FFFFFF"/>
                </a:solidFill>
                <a:effectLst/>
                <a:uLnTx/>
                <a:uFillTx/>
              </a:rPr>
              <a:t>www.1ppt.com/jiaoan/        PPT</a:t>
            </a:r>
            <a:r>
              <a:rPr kumimoji="0" lang="zh-CN" altLang="en-US" sz="100" b="0" i="0" u="none" strike="noStrike" kern="0" cap="none" spc="0" normalizeH="0" baseline="0" noProof="0" dirty="0">
                <a:ln>
                  <a:noFill/>
                </a:ln>
                <a:solidFill>
                  <a:sysClr val="window" lastClr="FFFFFF"/>
                </a:solidFill>
                <a:effectLst/>
                <a:uLnTx/>
                <a:uFillTx/>
              </a:rPr>
              <a:t>论坛：</a:t>
            </a:r>
            <a:r>
              <a:rPr kumimoji="0" lang="en-US" altLang="zh-CN" sz="100" b="0" i="0" u="none" strike="noStrike" kern="0" cap="none" spc="0" normalizeH="0" baseline="0" noProof="0" dirty="0">
                <a:ln>
                  <a:noFill/>
                </a:ln>
                <a:solidFill>
                  <a:sysClr val="window" lastClr="FFFFFF"/>
                </a:solidFill>
                <a:effectLst/>
                <a:uLnTx/>
                <a:uFillTx/>
              </a:rPr>
              <a:t>www.1ppt.cn</a:t>
            </a:r>
          </a:p>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ysClr val="window" lastClr="FFFFFF"/>
                </a:solidFill>
                <a:effectLst/>
                <a:uLnTx/>
                <a:uFillTx/>
              </a:rPr>
              <a:t> </a:t>
            </a:r>
            <a:endParaRPr kumimoji="0" lang="zh-CN" altLang="en-US" sz="100" b="0" i="0" u="none" strike="noStrike" kern="0" cap="none" spc="0" normalizeH="0" baseline="0" noProof="0" dirty="0">
              <a:ln>
                <a:noFill/>
              </a:ln>
              <a:solidFill>
                <a:sysClr val="window" lastClr="FFFFFF"/>
              </a:solidFill>
              <a:effectLst/>
              <a:uLnTx/>
              <a:uFillTx/>
            </a:endParaRPr>
          </a:p>
        </p:txBody>
      </p:sp>
      <p:pic>
        <p:nvPicPr>
          <p:cNvPr id="7" name="图片 6">
            <a:extLst>
              <a:ext uri="{FF2B5EF4-FFF2-40B4-BE49-F238E27FC236}">
                <a16:creationId xmlns:a16="http://schemas.microsoft.com/office/drawing/2014/main" id="{B9EBA33C-4A56-B742-870C-686C9527BE12}"/>
              </a:ext>
            </a:extLst>
          </p:cNvPr>
          <p:cNvPicPr>
            <a:picLocks noChangeAspect="1"/>
          </p:cNvPicPr>
          <p:nvPr/>
        </p:nvPicPr>
        <p:blipFill>
          <a:blip r:embed="rId2"/>
          <a:stretch>
            <a:fillRect/>
          </a:stretch>
        </p:blipFill>
        <p:spPr>
          <a:xfrm>
            <a:off x="265176" y="328467"/>
            <a:ext cx="1378622" cy="697234"/>
          </a:xfrm>
          <a:prstGeom prst="rect">
            <a:avLst/>
          </a:prstGeom>
        </p:spPr>
      </p:pic>
      <p:sp>
        <p:nvSpPr>
          <p:cNvPr id="5" name="TextBox 50">
            <a:extLst>
              <a:ext uri="{FF2B5EF4-FFF2-40B4-BE49-F238E27FC236}">
                <a16:creationId xmlns:a16="http://schemas.microsoft.com/office/drawing/2014/main" id="{7708E13A-9D26-324A-9DCF-7B5494826A77}"/>
              </a:ext>
            </a:extLst>
          </p:cNvPr>
          <p:cNvSpPr txBox="1"/>
          <p:nvPr/>
        </p:nvSpPr>
        <p:spPr>
          <a:xfrm>
            <a:off x="265176" y="1343387"/>
            <a:ext cx="11487142" cy="2677656"/>
          </a:xfrm>
          <a:prstGeom prst="rect">
            <a:avLst/>
          </a:prstGeom>
          <a:noFill/>
        </p:spPr>
        <p:txBody>
          <a:bodyPr wrap="square" rtlCol="0">
            <a:spAutoFit/>
          </a:bodyPr>
          <a:lstStyle/>
          <a:p>
            <a:pPr marL="342900" indent="-342900">
              <a:buFont typeface="Wingdings" pitchFamily="2" charset="2"/>
              <a:buChar char="Ø"/>
            </a:pPr>
            <a:r>
              <a:rPr lang="en-US" altLang="zh-Hans" sz="2400" b="1" dirty="0" err="1">
                <a:latin typeface="仿宋" panose="02010609060101010101" pitchFamily="49" charset="-122"/>
                <a:ea typeface="仿宋" panose="02010609060101010101" pitchFamily="49" charset="-122"/>
                <a:cs typeface="+mn-ea"/>
                <a:sym typeface="+mn-lt"/>
              </a:rPr>
              <a:t>ArrayBlockingQueue</a:t>
            </a:r>
            <a:endParaRPr lang="en-US" altLang="zh-Hans" sz="2400" b="1" dirty="0">
              <a:latin typeface="仿宋" panose="02010609060101010101" pitchFamily="49" charset="-122"/>
              <a:ea typeface="仿宋" panose="02010609060101010101" pitchFamily="49" charset="-122"/>
              <a:cs typeface="+mn-ea"/>
              <a:sym typeface="+mn-lt"/>
            </a:endParaRPr>
          </a:p>
          <a:p>
            <a:pPr marL="342900" indent="-342900">
              <a:buFont typeface="Wingdings" pitchFamily="2" charset="2"/>
              <a:buChar char="Ø"/>
            </a:pPr>
            <a:r>
              <a:rPr lang="en-US" altLang="zh-Hans" sz="2400" b="1" dirty="0" err="1">
                <a:latin typeface="仿宋" panose="02010609060101010101" pitchFamily="49" charset="-122"/>
                <a:ea typeface="仿宋" panose="02010609060101010101" pitchFamily="49" charset="-122"/>
                <a:cs typeface="+mn-ea"/>
                <a:sym typeface="+mn-lt"/>
              </a:rPr>
              <a:t>LinkedBlockingQueue</a:t>
            </a:r>
            <a:endParaRPr lang="en-US" altLang="zh-Hans" sz="2400" b="1" dirty="0">
              <a:latin typeface="仿宋" panose="02010609060101010101" pitchFamily="49" charset="-122"/>
              <a:ea typeface="仿宋" panose="02010609060101010101" pitchFamily="49" charset="-122"/>
              <a:cs typeface="+mn-ea"/>
              <a:sym typeface="+mn-lt"/>
            </a:endParaRPr>
          </a:p>
          <a:p>
            <a:pPr marL="342900" indent="-342900">
              <a:buFont typeface="Wingdings" pitchFamily="2" charset="2"/>
              <a:buChar char="Ø"/>
            </a:pPr>
            <a:r>
              <a:rPr lang="en-US" altLang="zh-Hans" sz="2400" b="1" dirty="0" err="1">
                <a:latin typeface="仿宋" panose="02010609060101010101" pitchFamily="49" charset="-122"/>
                <a:ea typeface="仿宋" panose="02010609060101010101" pitchFamily="49" charset="-122"/>
                <a:cs typeface="+mn-ea"/>
                <a:sym typeface="+mn-lt"/>
              </a:rPr>
              <a:t>PriorityBlockingQueue</a:t>
            </a:r>
            <a:endParaRPr lang="en-US" altLang="zh-Hans" sz="2400" b="1" dirty="0">
              <a:latin typeface="仿宋" panose="02010609060101010101" pitchFamily="49" charset="-122"/>
              <a:ea typeface="仿宋" panose="02010609060101010101" pitchFamily="49" charset="-122"/>
              <a:cs typeface="+mn-ea"/>
              <a:sym typeface="+mn-lt"/>
            </a:endParaRPr>
          </a:p>
          <a:p>
            <a:pPr marL="342900" indent="-342900">
              <a:buFont typeface="Wingdings" pitchFamily="2" charset="2"/>
              <a:buChar char="Ø"/>
            </a:pPr>
            <a:r>
              <a:rPr lang="en-US" altLang="zh-Hans" sz="2400" b="1" dirty="0" err="1">
                <a:latin typeface="仿宋" panose="02010609060101010101" pitchFamily="49" charset="-122"/>
                <a:ea typeface="仿宋" panose="02010609060101010101" pitchFamily="49" charset="-122"/>
                <a:cs typeface="+mn-ea"/>
                <a:sym typeface="+mn-lt"/>
              </a:rPr>
              <a:t>DelayQueue</a:t>
            </a:r>
            <a:endParaRPr lang="en-US" altLang="zh-Hans" sz="2400" b="1" dirty="0">
              <a:latin typeface="仿宋" panose="02010609060101010101" pitchFamily="49" charset="-122"/>
              <a:ea typeface="仿宋" panose="02010609060101010101" pitchFamily="49" charset="-122"/>
              <a:cs typeface="+mn-ea"/>
              <a:sym typeface="+mn-lt"/>
            </a:endParaRPr>
          </a:p>
          <a:p>
            <a:pPr marL="342900" indent="-342900">
              <a:buFont typeface="Wingdings" pitchFamily="2" charset="2"/>
              <a:buChar char="Ø"/>
            </a:pPr>
            <a:r>
              <a:rPr lang="en-US" altLang="zh-Hans" sz="2400" b="1" dirty="0" err="1">
                <a:latin typeface="仿宋" panose="02010609060101010101" pitchFamily="49" charset="-122"/>
                <a:ea typeface="仿宋" panose="02010609060101010101" pitchFamily="49" charset="-122"/>
                <a:cs typeface="+mn-ea"/>
                <a:sym typeface="+mn-lt"/>
              </a:rPr>
              <a:t>SynchronousQueue</a:t>
            </a:r>
            <a:endParaRPr lang="en-US" altLang="zh-Hans" sz="2400" b="1" dirty="0">
              <a:latin typeface="仿宋" panose="02010609060101010101" pitchFamily="49" charset="-122"/>
              <a:ea typeface="仿宋" panose="02010609060101010101" pitchFamily="49" charset="-122"/>
              <a:cs typeface="+mn-ea"/>
              <a:sym typeface="+mn-lt"/>
            </a:endParaRPr>
          </a:p>
          <a:p>
            <a:pPr marL="342900" indent="-342900">
              <a:buFont typeface="Wingdings" pitchFamily="2" charset="2"/>
              <a:buChar char="Ø"/>
            </a:pPr>
            <a:r>
              <a:rPr lang="en-US" altLang="zh-Hans" sz="2400" b="1" dirty="0" err="1">
                <a:latin typeface="仿宋" panose="02010609060101010101" pitchFamily="49" charset="-122"/>
                <a:ea typeface="仿宋" panose="02010609060101010101" pitchFamily="49" charset="-122"/>
                <a:cs typeface="+mn-ea"/>
                <a:sym typeface="+mn-lt"/>
              </a:rPr>
              <a:t>LinkedTransferQueue</a:t>
            </a:r>
            <a:endParaRPr lang="en-US" altLang="zh-Hans" sz="2400" b="1" dirty="0">
              <a:latin typeface="仿宋" panose="02010609060101010101" pitchFamily="49" charset="-122"/>
              <a:ea typeface="仿宋" panose="02010609060101010101" pitchFamily="49" charset="-122"/>
              <a:cs typeface="+mn-ea"/>
              <a:sym typeface="+mn-lt"/>
            </a:endParaRPr>
          </a:p>
          <a:p>
            <a:pPr marL="342900" indent="-342900">
              <a:buFont typeface="Wingdings" pitchFamily="2" charset="2"/>
              <a:buChar char="Ø"/>
            </a:pPr>
            <a:r>
              <a:rPr lang="en-US" altLang="zh-Hans" sz="2400" b="1" dirty="0" err="1">
                <a:latin typeface="仿宋" panose="02010609060101010101" pitchFamily="49" charset="-122"/>
                <a:ea typeface="仿宋" panose="02010609060101010101" pitchFamily="49" charset="-122"/>
                <a:cs typeface="+mn-ea"/>
                <a:sym typeface="+mn-lt"/>
              </a:rPr>
              <a:t>LinkedBlockingDeque</a:t>
            </a:r>
            <a:endParaRPr lang="en-US" altLang="zh-Hans" sz="2400" b="1" dirty="0">
              <a:latin typeface="仿宋" panose="02010609060101010101" pitchFamily="49" charset="-122"/>
              <a:ea typeface="仿宋" panose="02010609060101010101" pitchFamily="49" charset="-122"/>
              <a:cs typeface="+mn-ea"/>
              <a:sym typeface="+mn-lt"/>
            </a:endParaRPr>
          </a:p>
        </p:txBody>
      </p:sp>
    </p:spTree>
    <p:extLst>
      <p:ext uri="{BB962C8B-B14F-4D97-AF65-F5344CB8AC3E}">
        <p14:creationId xmlns:p14="http://schemas.microsoft.com/office/powerpoint/2010/main" val="3590156803"/>
      </p:ext>
    </p:extLst>
  </p:cSld>
  <p:clrMapOvr>
    <a:masterClrMapping/>
  </p:clrMapOvr>
  <p:transition spd="slow">
    <p:wipe/>
  </p:transition>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 name="TextBox 50"/>
          <p:cNvSpPr txBox="1"/>
          <p:nvPr/>
        </p:nvSpPr>
        <p:spPr>
          <a:xfrm>
            <a:off x="1810512" y="502481"/>
            <a:ext cx="9416459" cy="523220"/>
          </a:xfrm>
          <a:prstGeom prst="rect">
            <a:avLst/>
          </a:prstGeom>
          <a:noFill/>
        </p:spPr>
        <p:txBody>
          <a:bodyPr wrap="square" rtlCol="0">
            <a:spAutoFit/>
          </a:bodyPr>
          <a:lstStyle/>
          <a:p>
            <a:r>
              <a:rPr lang="en-US" sz="2800" b="1" dirty="0" err="1">
                <a:solidFill>
                  <a:srgbClr val="7030A0"/>
                </a:solidFill>
                <a:latin typeface="仿宋" panose="02010609060101010101" pitchFamily="49" charset="-122"/>
                <a:ea typeface="仿宋" panose="02010609060101010101" pitchFamily="49" charset="-122"/>
                <a:cs typeface="+mn-ea"/>
                <a:sym typeface="+mn-lt"/>
              </a:rPr>
              <a:t>ArrayBlockingQueue</a:t>
            </a:r>
            <a:endParaRPr lang="en-US" sz="2800" b="1" dirty="0">
              <a:solidFill>
                <a:srgbClr val="7030A0"/>
              </a:solidFill>
              <a:latin typeface="仿宋" panose="02010609060101010101" pitchFamily="49" charset="-122"/>
              <a:ea typeface="仿宋" panose="02010609060101010101" pitchFamily="49" charset="-122"/>
              <a:cs typeface="+mn-ea"/>
              <a:sym typeface="+mn-lt"/>
            </a:endParaRPr>
          </a:p>
        </p:txBody>
      </p:sp>
      <p:sp>
        <p:nvSpPr>
          <p:cNvPr id="63" name="矩形 62"/>
          <p:cNvSpPr/>
          <p:nvPr/>
        </p:nvSpPr>
        <p:spPr>
          <a:xfrm>
            <a:off x="0" y="6624130"/>
            <a:ext cx="775136" cy="230832"/>
          </a:xfrm>
          <a:prstGeom prst="rect">
            <a:avLst/>
          </a:prstGeom>
        </p:spPr>
        <p:txBody>
          <a:bodyPr wrap="squar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模板下载：</a:t>
            </a:r>
            <a:r>
              <a:rPr kumimoji="0" lang="en-US" altLang="zh-CN" sz="100" b="0" i="0" u="none" strike="noStrike" kern="0" cap="none" spc="0" normalizeH="0" baseline="0" noProof="0" dirty="0">
                <a:ln>
                  <a:noFill/>
                </a:ln>
                <a:solidFill>
                  <a:sysClr val="window" lastClr="FFFFFF"/>
                </a:solidFill>
                <a:effectLst/>
                <a:uLnTx/>
                <a:uFillTx/>
              </a:rPr>
              <a:t>www.1ppt.com/moban/     </a:t>
            </a:r>
            <a:r>
              <a:rPr kumimoji="0" lang="zh-CN" altLang="en-US" sz="100" b="0" i="0" u="none" strike="noStrike" kern="0" cap="none" spc="0" normalizeH="0" baseline="0" noProof="0" dirty="0">
                <a:ln>
                  <a:noFill/>
                </a:ln>
                <a:solidFill>
                  <a:sysClr val="window" lastClr="FFFFFF"/>
                </a:solidFill>
                <a:effectLst/>
                <a:uLnTx/>
                <a:uFillTx/>
              </a:rPr>
              <a:t>行业</a:t>
            </a: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模板：</a:t>
            </a:r>
            <a:r>
              <a:rPr kumimoji="0" lang="en-US" altLang="zh-CN" sz="100" b="0" i="0" u="none" strike="noStrike" kern="0" cap="none" spc="0" normalizeH="0" baseline="0" noProof="0" dirty="0">
                <a:ln>
                  <a:noFill/>
                </a:ln>
                <a:solidFill>
                  <a:sysClr val="window" lastClr="FFFFFF"/>
                </a:solidFill>
                <a:effectLst/>
                <a:uLnTx/>
                <a:uFillTx/>
              </a:rPr>
              <a:t>www.1ppt.com/hangye/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节日</a:t>
            </a: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模板：</a:t>
            </a:r>
            <a:r>
              <a:rPr kumimoji="0" lang="en-US" altLang="zh-CN" sz="100" b="0" i="0" u="none" strike="noStrike" kern="0" cap="none" spc="0" normalizeH="0" baseline="0" noProof="0" dirty="0">
                <a:ln>
                  <a:noFill/>
                </a:ln>
                <a:solidFill>
                  <a:sysClr val="window" lastClr="FFFFFF"/>
                </a:solidFill>
                <a:effectLst/>
                <a:uLnTx/>
                <a:uFillTx/>
              </a:rPr>
              <a:t>www.1ppt.com/jieri/           PPT</a:t>
            </a:r>
            <a:r>
              <a:rPr kumimoji="0" lang="zh-CN" altLang="en-US" sz="100" b="0" i="0" u="none" strike="noStrike" kern="0" cap="none" spc="0" normalizeH="0" baseline="0" noProof="0" dirty="0">
                <a:ln>
                  <a:noFill/>
                </a:ln>
                <a:solidFill>
                  <a:sysClr val="window" lastClr="FFFFFF"/>
                </a:solidFill>
                <a:effectLst/>
                <a:uLnTx/>
                <a:uFillTx/>
              </a:rPr>
              <a:t>素材下载：</a:t>
            </a:r>
            <a:r>
              <a:rPr kumimoji="0" lang="en-US" altLang="zh-CN" sz="100" b="0" i="0" u="none" strike="noStrike" kern="0" cap="none" spc="0" normalizeH="0" baseline="0" noProof="0" dirty="0">
                <a:ln>
                  <a:noFill/>
                </a:ln>
                <a:solidFill>
                  <a:sysClr val="window" lastClr="FFFFFF"/>
                </a:solidFill>
                <a:effectLst/>
                <a:uLnTx/>
                <a:uFillTx/>
              </a:rPr>
              <a:t>www.1ppt.com/sucai/</a:t>
            </a:r>
          </a:p>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背景图片：</a:t>
            </a:r>
            <a:r>
              <a:rPr kumimoji="0" lang="en-US" altLang="zh-CN" sz="100" b="0" i="0" u="none" strike="noStrike" kern="0" cap="none" spc="0" normalizeH="0" baseline="0" noProof="0" dirty="0">
                <a:ln>
                  <a:noFill/>
                </a:ln>
                <a:solidFill>
                  <a:sysClr val="window" lastClr="FFFFFF"/>
                </a:solidFill>
                <a:effectLst/>
                <a:uLnTx/>
                <a:uFillTx/>
              </a:rPr>
              <a:t>www.1ppt.com/beijing/      PPT</a:t>
            </a:r>
            <a:r>
              <a:rPr kumimoji="0" lang="zh-CN" altLang="en-US" sz="100" b="0" i="0" u="none" strike="noStrike" kern="0" cap="none" spc="0" normalizeH="0" baseline="0" noProof="0" dirty="0">
                <a:ln>
                  <a:noFill/>
                </a:ln>
                <a:solidFill>
                  <a:sysClr val="window" lastClr="FFFFFF"/>
                </a:solidFill>
                <a:effectLst/>
                <a:uLnTx/>
                <a:uFillTx/>
              </a:rPr>
              <a:t>图表下载：</a:t>
            </a:r>
            <a:r>
              <a:rPr kumimoji="0" lang="en-US" altLang="zh-CN" sz="100" b="0" i="0" u="none" strike="noStrike" kern="0" cap="none" spc="0" normalizeH="0" baseline="0" noProof="0" dirty="0">
                <a:ln>
                  <a:noFill/>
                </a:ln>
                <a:solidFill>
                  <a:sysClr val="window" lastClr="FFFFFF"/>
                </a:solidFill>
                <a:effectLst/>
                <a:uLnTx/>
                <a:uFillTx/>
              </a:rPr>
              <a:t>www.1ppt.com/tubiao/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优秀</a:t>
            </a: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下载：</a:t>
            </a:r>
            <a:r>
              <a:rPr kumimoji="0" lang="en-US" altLang="zh-CN" sz="100" b="0" i="0" u="none" strike="noStrike" kern="0" cap="none" spc="0" normalizeH="0" baseline="0" noProof="0" dirty="0">
                <a:ln>
                  <a:noFill/>
                </a:ln>
                <a:solidFill>
                  <a:sysClr val="window" lastClr="FFFFFF"/>
                </a:solidFill>
                <a:effectLst/>
                <a:uLnTx/>
                <a:uFillTx/>
              </a:rPr>
              <a:t>www.1ppt.com/xiazai/        PPT</a:t>
            </a:r>
            <a:r>
              <a:rPr kumimoji="0" lang="zh-CN" altLang="en-US" sz="100" b="0" i="0" u="none" strike="noStrike" kern="0" cap="none" spc="0" normalizeH="0" baseline="0" noProof="0" dirty="0">
                <a:ln>
                  <a:noFill/>
                </a:ln>
                <a:solidFill>
                  <a:sysClr val="window" lastClr="FFFFFF"/>
                </a:solidFill>
                <a:effectLst/>
                <a:uLnTx/>
                <a:uFillTx/>
              </a:rPr>
              <a:t>教程： </a:t>
            </a:r>
            <a:r>
              <a:rPr kumimoji="0" lang="en-US" altLang="zh-CN" sz="100" b="0" i="0" u="none" strike="noStrike" kern="0" cap="none" spc="0" normalizeH="0" baseline="0" noProof="0" dirty="0">
                <a:ln>
                  <a:noFill/>
                </a:ln>
                <a:solidFill>
                  <a:sysClr val="window" lastClr="FFFFFF"/>
                </a:solidFill>
                <a:effectLst/>
                <a:uLnTx/>
                <a:uFillTx/>
              </a:rPr>
              <a:t>www.1ppt.com/powerpoint/      </a:t>
            </a:r>
          </a:p>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ysClr val="window" lastClr="FFFFFF"/>
                </a:solidFill>
                <a:effectLst/>
                <a:uLnTx/>
                <a:uFillTx/>
              </a:rPr>
              <a:t>Word</a:t>
            </a:r>
            <a:r>
              <a:rPr kumimoji="0" lang="zh-CN" altLang="en-US" sz="100" b="0" i="0" u="none" strike="noStrike" kern="0" cap="none" spc="0" normalizeH="0" baseline="0" noProof="0" dirty="0">
                <a:ln>
                  <a:noFill/>
                </a:ln>
                <a:solidFill>
                  <a:sysClr val="window" lastClr="FFFFFF"/>
                </a:solidFill>
                <a:effectLst/>
                <a:uLnTx/>
                <a:uFillTx/>
              </a:rPr>
              <a:t>教程： </a:t>
            </a:r>
            <a:r>
              <a:rPr kumimoji="0" lang="en-US" altLang="zh-CN" sz="100" b="0" i="0" u="none" strike="noStrike" kern="0" cap="none" spc="0" normalizeH="0" baseline="0" noProof="0" dirty="0">
                <a:ln>
                  <a:noFill/>
                </a:ln>
                <a:solidFill>
                  <a:sysClr val="window" lastClr="FFFFFF"/>
                </a:solidFill>
                <a:effectLst/>
                <a:uLnTx/>
                <a:uFillTx/>
              </a:rPr>
              <a:t>www.1ppt.com/word/              Excel</a:t>
            </a:r>
            <a:r>
              <a:rPr kumimoji="0" lang="zh-CN" altLang="en-US" sz="100" b="0" i="0" u="none" strike="noStrike" kern="0" cap="none" spc="0" normalizeH="0" baseline="0" noProof="0" dirty="0">
                <a:ln>
                  <a:noFill/>
                </a:ln>
                <a:solidFill>
                  <a:sysClr val="window" lastClr="FFFFFF"/>
                </a:solidFill>
                <a:effectLst/>
                <a:uLnTx/>
                <a:uFillTx/>
              </a:rPr>
              <a:t>教程：</a:t>
            </a:r>
            <a:r>
              <a:rPr kumimoji="0" lang="en-US" altLang="zh-CN" sz="100" b="0" i="0" u="none" strike="noStrike" kern="0" cap="none" spc="0" normalizeH="0" baseline="0" noProof="0" dirty="0">
                <a:ln>
                  <a:noFill/>
                </a:ln>
                <a:solidFill>
                  <a:sysClr val="window" lastClr="FFFFFF"/>
                </a:solidFill>
                <a:effectLst/>
                <a:uLnTx/>
                <a:uFillTx/>
              </a:rPr>
              <a:t>www.1ppt.com/excel/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资料下载：</a:t>
            </a:r>
            <a:r>
              <a:rPr kumimoji="0" lang="en-US" altLang="zh-CN" sz="100" b="0" i="0" u="none" strike="noStrike" kern="0" cap="none" spc="0" normalizeH="0" baseline="0" noProof="0" dirty="0">
                <a:ln>
                  <a:noFill/>
                </a:ln>
                <a:solidFill>
                  <a:sysClr val="window" lastClr="FFFFFF"/>
                </a:solidFill>
                <a:effectLst/>
                <a:uLnTx/>
                <a:uFillTx/>
              </a:rPr>
              <a:t>www.1ppt.com/ziliao/                PPT</a:t>
            </a:r>
            <a:r>
              <a:rPr kumimoji="0" lang="zh-CN" altLang="en-US" sz="100" b="0" i="0" u="none" strike="noStrike" kern="0" cap="none" spc="0" normalizeH="0" baseline="0" noProof="0" dirty="0">
                <a:ln>
                  <a:noFill/>
                </a:ln>
                <a:solidFill>
                  <a:sysClr val="window" lastClr="FFFFFF"/>
                </a:solidFill>
                <a:effectLst/>
                <a:uLnTx/>
                <a:uFillTx/>
              </a:rPr>
              <a:t>课件下载：</a:t>
            </a:r>
            <a:r>
              <a:rPr kumimoji="0" lang="en-US" altLang="zh-CN" sz="100" b="0" i="0" u="none" strike="noStrike" kern="0" cap="none" spc="0" normalizeH="0" baseline="0" noProof="0" dirty="0">
                <a:ln>
                  <a:noFill/>
                </a:ln>
                <a:solidFill>
                  <a:sysClr val="window" lastClr="FFFFFF"/>
                </a:solidFill>
                <a:effectLst/>
                <a:uLnTx/>
                <a:uFillTx/>
              </a:rPr>
              <a:t>www.1ppt.com/kejian/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范文下载：</a:t>
            </a:r>
            <a:r>
              <a:rPr kumimoji="0" lang="en-US" altLang="zh-CN" sz="100" b="0" i="0" u="none" strike="noStrike" kern="0" cap="none" spc="0" normalizeH="0" baseline="0" noProof="0" dirty="0">
                <a:ln>
                  <a:noFill/>
                </a:ln>
                <a:solidFill>
                  <a:sysClr val="window" lastClr="FFFFFF"/>
                </a:solidFill>
                <a:effectLst/>
                <a:uLnTx/>
                <a:uFillTx/>
              </a:rPr>
              <a:t>www.1ppt.com/fanwen/             </a:t>
            </a:r>
            <a:r>
              <a:rPr kumimoji="0" lang="zh-CN" altLang="en-US" sz="100" b="0" i="0" u="none" strike="noStrike" kern="0" cap="none" spc="0" normalizeH="0" baseline="0" noProof="0" dirty="0">
                <a:ln>
                  <a:noFill/>
                </a:ln>
                <a:solidFill>
                  <a:sysClr val="window" lastClr="FFFFFF"/>
                </a:solidFill>
                <a:effectLst/>
                <a:uLnTx/>
                <a:uFillTx/>
              </a:rPr>
              <a:t>试卷下载：</a:t>
            </a:r>
            <a:r>
              <a:rPr kumimoji="0" lang="en-US" altLang="zh-CN" sz="100" b="0" i="0" u="none" strike="noStrike" kern="0" cap="none" spc="0" normalizeH="0" baseline="0" noProof="0" dirty="0">
                <a:ln>
                  <a:noFill/>
                </a:ln>
                <a:solidFill>
                  <a:sysClr val="window" lastClr="FFFFFF"/>
                </a:solidFill>
                <a:effectLst/>
                <a:uLnTx/>
                <a:uFillTx/>
              </a:rPr>
              <a:t>www.1ppt.com/shiti/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教案下载：</a:t>
            </a:r>
            <a:r>
              <a:rPr kumimoji="0" lang="en-US" altLang="zh-CN" sz="100" b="0" i="0" u="none" strike="noStrike" kern="0" cap="none" spc="0" normalizeH="0" baseline="0" noProof="0" dirty="0">
                <a:ln>
                  <a:noFill/>
                </a:ln>
                <a:solidFill>
                  <a:sysClr val="window" lastClr="FFFFFF"/>
                </a:solidFill>
                <a:effectLst/>
                <a:uLnTx/>
                <a:uFillTx/>
              </a:rPr>
              <a:t>www.1ppt.com/jiaoan/        PPT</a:t>
            </a:r>
            <a:r>
              <a:rPr kumimoji="0" lang="zh-CN" altLang="en-US" sz="100" b="0" i="0" u="none" strike="noStrike" kern="0" cap="none" spc="0" normalizeH="0" baseline="0" noProof="0" dirty="0">
                <a:ln>
                  <a:noFill/>
                </a:ln>
                <a:solidFill>
                  <a:sysClr val="window" lastClr="FFFFFF"/>
                </a:solidFill>
                <a:effectLst/>
                <a:uLnTx/>
                <a:uFillTx/>
              </a:rPr>
              <a:t>论坛：</a:t>
            </a:r>
            <a:r>
              <a:rPr kumimoji="0" lang="en-US" altLang="zh-CN" sz="100" b="0" i="0" u="none" strike="noStrike" kern="0" cap="none" spc="0" normalizeH="0" baseline="0" noProof="0" dirty="0">
                <a:ln>
                  <a:noFill/>
                </a:ln>
                <a:solidFill>
                  <a:sysClr val="window" lastClr="FFFFFF"/>
                </a:solidFill>
                <a:effectLst/>
                <a:uLnTx/>
                <a:uFillTx/>
              </a:rPr>
              <a:t>www.1ppt.cn</a:t>
            </a:r>
          </a:p>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ysClr val="window" lastClr="FFFFFF"/>
                </a:solidFill>
                <a:effectLst/>
                <a:uLnTx/>
                <a:uFillTx/>
              </a:rPr>
              <a:t> </a:t>
            </a:r>
            <a:endParaRPr kumimoji="0" lang="zh-CN" altLang="en-US" sz="100" b="0" i="0" u="none" strike="noStrike" kern="0" cap="none" spc="0" normalizeH="0" baseline="0" noProof="0" dirty="0">
              <a:ln>
                <a:noFill/>
              </a:ln>
              <a:solidFill>
                <a:sysClr val="window" lastClr="FFFFFF"/>
              </a:solidFill>
              <a:effectLst/>
              <a:uLnTx/>
              <a:uFillTx/>
            </a:endParaRPr>
          </a:p>
        </p:txBody>
      </p:sp>
      <p:pic>
        <p:nvPicPr>
          <p:cNvPr id="7" name="图片 6">
            <a:extLst>
              <a:ext uri="{FF2B5EF4-FFF2-40B4-BE49-F238E27FC236}">
                <a16:creationId xmlns:a16="http://schemas.microsoft.com/office/drawing/2014/main" id="{B9EBA33C-4A56-B742-870C-686C9527BE12}"/>
              </a:ext>
            </a:extLst>
          </p:cNvPr>
          <p:cNvPicPr>
            <a:picLocks noChangeAspect="1"/>
          </p:cNvPicPr>
          <p:nvPr/>
        </p:nvPicPr>
        <p:blipFill>
          <a:blip r:embed="rId2"/>
          <a:stretch>
            <a:fillRect/>
          </a:stretch>
        </p:blipFill>
        <p:spPr>
          <a:xfrm>
            <a:off x="265176" y="328467"/>
            <a:ext cx="1378622" cy="697234"/>
          </a:xfrm>
          <a:prstGeom prst="rect">
            <a:avLst/>
          </a:prstGeom>
        </p:spPr>
      </p:pic>
    </p:spTree>
    <p:extLst>
      <p:ext uri="{BB962C8B-B14F-4D97-AF65-F5344CB8AC3E}">
        <p14:creationId xmlns:p14="http://schemas.microsoft.com/office/powerpoint/2010/main" val="148226869"/>
      </p:ext>
    </p:extLst>
  </p:cSld>
  <p:clrMapOvr>
    <a:masterClrMapping/>
  </p:clrMapOvr>
  <p:transition spd="slow">
    <p:wipe/>
  </p:transition>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 name="TextBox 50"/>
          <p:cNvSpPr txBox="1"/>
          <p:nvPr/>
        </p:nvSpPr>
        <p:spPr>
          <a:xfrm>
            <a:off x="1810512" y="502481"/>
            <a:ext cx="9416459" cy="523220"/>
          </a:xfrm>
          <a:prstGeom prst="rect">
            <a:avLst/>
          </a:prstGeom>
          <a:noFill/>
        </p:spPr>
        <p:txBody>
          <a:bodyPr wrap="square" rtlCol="0">
            <a:spAutoFit/>
          </a:bodyPr>
          <a:lstStyle/>
          <a:p>
            <a:r>
              <a:rPr lang="en-US" sz="2800" b="1" dirty="0" err="1">
                <a:solidFill>
                  <a:srgbClr val="7030A0"/>
                </a:solidFill>
                <a:latin typeface="仿宋" panose="02010609060101010101" pitchFamily="49" charset="-122"/>
                <a:ea typeface="仿宋" panose="02010609060101010101" pitchFamily="49" charset="-122"/>
                <a:cs typeface="+mn-ea"/>
                <a:sym typeface="+mn-lt"/>
              </a:rPr>
              <a:t>LinkedBlockingQueue</a:t>
            </a:r>
            <a:endParaRPr lang="en-US" sz="2800" b="1" dirty="0">
              <a:solidFill>
                <a:srgbClr val="7030A0"/>
              </a:solidFill>
              <a:latin typeface="仿宋" panose="02010609060101010101" pitchFamily="49" charset="-122"/>
              <a:ea typeface="仿宋" panose="02010609060101010101" pitchFamily="49" charset="-122"/>
              <a:cs typeface="+mn-ea"/>
              <a:sym typeface="+mn-lt"/>
            </a:endParaRPr>
          </a:p>
        </p:txBody>
      </p:sp>
      <p:sp>
        <p:nvSpPr>
          <p:cNvPr id="63" name="矩形 62"/>
          <p:cNvSpPr/>
          <p:nvPr/>
        </p:nvSpPr>
        <p:spPr>
          <a:xfrm>
            <a:off x="0" y="6624130"/>
            <a:ext cx="775136" cy="230832"/>
          </a:xfrm>
          <a:prstGeom prst="rect">
            <a:avLst/>
          </a:prstGeom>
        </p:spPr>
        <p:txBody>
          <a:bodyPr wrap="squar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模板下载：</a:t>
            </a:r>
            <a:r>
              <a:rPr kumimoji="0" lang="en-US" altLang="zh-CN" sz="100" b="0" i="0" u="none" strike="noStrike" kern="0" cap="none" spc="0" normalizeH="0" baseline="0" noProof="0" dirty="0">
                <a:ln>
                  <a:noFill/>
                </a:ln>
                <a:solidFill>
                  <a:sysClr val="window" lastClr="FFFFFF"/>
                </a:solidFill>
                <a:effectLst/>
                <a:uLnTx/>
                <a:uFillTx/>
              </a:rPr>
              <a:t>www.1ppt.com/moban/     </a:t>
            </a:r>
            <a:r>
              <a:rPr kumimoji="0" lang="zh-CN" altLang="en-US" sz="100" b="0" i="0" u="none" strike="noStrike" kern="0" cap="none" spc="0" normalizeH="0" baseline="0" noProof="0" dirty="0">
                <a:ln>
                  <a:noFill/>
                </a:ln>
                <a:solidFill>
                  <a:sysClr val="window" lastClr="FFFFFF"/>
                </a:solidFill>
                <a:effectLst/>
                <a:uLnTx/>
                <a:uFillTx/>
              </a:rPr>
              <a:t>行业</a:t>
            </a: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模板：</a:t>
            </a:r>
            <a:r>
              <a:rPr kumimoji="0" lang="en-US" altLang="zh-CN" sz="100" b="0" i="0" u="none" strike="noStrike" kern="0" cap="none" spc="0" normalizeH="0" baseline="0" noProof="0" dirty="0">
                <a:ln>
                  <a:noFill/>
                </a:ln>
                <a:solidFill>
                  <a:sysClr val="window" lastClr="FFFFFF"/>
                </a:solidFill>
                <a:effectLst/>
                <a:uLnTx/>
                <a:uFillTx/>
              </a:rPr>
              <a:t>www.1ppt.com/hangye/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节日</a:t>
            </a: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模板：</a:t>
            </a:r>
            <a:r>
              <a:rPr kumimoji="0" lang="en-US" altLang="zh-CN" sz="100" b="0" i="0" u="none" strike="noStrike" kern="0" cap="none" spc="0" normalizeH="0" baseline="0" noProof="0" dirty="0">
                <a:ln>
                  <a:noFill/>
                </a:ln>
                <a:solidFill>
                  <a:sysClr val="window" lastClr="FFFFFF"/>
                </a:solidFill>
                <a:effectLst/>
                <a:uLnTx/>
                <a:uFillTx/>
              </a:rPr>
              <a:t>www.1ppt.com/jieri/           PPT</a:t>
            </a:r>
            <a:r>
              <a:rPr kumimoji="0" lang="zh-CN" altLang="en-US" sz="100" b="0" i="0" u="none" strike="noStrike" kern="0" cap="none" spc="0" normalizeH="0" baseline="0" noProof="0" dirty="0">
                <a:ln>
                  <a:noFill/>
                </a:ln>
                <a:solidFill>
                  <a:sysClr val="window" lastClr="FFFFFF"/>
                </a:solidFill>
                <a:effectLst/>
                <a:uLnTx/>
                <a:uFillTx/>
              </a:rPr>
              <a:t>素材下载：</a:t>
            </a:r>
            <a:r>
              <a:rPr kumimoji="0" lang="en-US" altLang="zh-CN" sz="100" b="0" i="0" u="none" strike="noStrike" kern="0" cap="none" spc="0" normalizeH="0" baseline="0" noProof="0" dirty="0">
                <a:ln>
                  <a:noFill/>
                </a:ln>
                <a:solidFill>
                  <a:sysClr val="window" lastClr="FFFFFF"/>
                </a:solidFill>
                <a:effectLst/>
                <a:uLnTx/>
                <a:uFillTx/>
              </a:rPr>
              <a:t>www.1ppt.com/sucai/</a:t>
            </a:r>
          </a:p>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背景图片：</a:t>
            </a:r>
            <a:r>
              <a:rPr kumimoji="0" lang="en-US" altLang="zh-CN" sz="100" b="0" i="0" u="none" strike="noStrike" kern="0" cap="none" spc="0" normalizeH="0" baseline="0" noProof="0" dirty="0">
                <a:ln>
                  <a:noFill/>
                </a:ln>
                <a:solidFill>
                  <a:sysClr val="window" lastClr="FFFFFF"/>
                </a:solidFill>
                <a:effectLst/>
                <a:uLnTx/>
                <a:uFillTx/>
              </a:rPr>
              <a:t>www.1ppt.com/beijing/      PPT</a:t>
            </a:r>
            <a:r>
              <a:rPr kumimoji="0" lang="zh-CN" altLang="en-US" sz="100" b="0" i="0" u="none" strike="noStrike" kern="0" cap="none" spc="0" normalizeH="0" baseline="0" noProof="0" dirty="0">
                <a:ln>
                  <a:noFill/>
                </a:ln>
                <a:solidFill>
                  <a:sysClr val="window" lastClr="FFFFFF"/>
                </a:solidFill>
                <a:effectLst/>
                <a:uLnTx/>
                <a:uFillTx/>
              </a:rPr>
              <a:t>图表下载：</a:t>
            </a:r>
            <a:r>
              <a:rPr kumimoji="0" lang="en-US" altLang="zh-CN" sz="100" b="0" i="0" u="none" strike="noStrike" kern="0" cap="none" spc="0" normalizeH="0" baseline="0" noProof="0" dirty="0">
                <a:ln>
                  <a:noFill/>
                </a:ln>
                <a:solidFill>
                  <a:sysClr val="window" lastClr="FFFFFF"/>
                </a:solidFill>
                <a:effectLst/>
                <a:uLnTx/>
                <a:uFillTx/>
              </a:rPr>
              <a:t>www.1ppt.com/tubiao/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优秀</a:t>
            </a: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下载：</a:t>
            </a:r>
            <a:r>
              <a:rPr kumimoji="0" lang="en-US" altLang="zh-CN" sz="100" b="0" i="0" u="none" strike="noStrike" kern="0" cap="none" spc="0" normalizeH="0" baseline="0" noProof="0" dirty="0">
                <a:ln>
                  <a:noFill/>
                </a:ln>
                <a:solidFill>
                  <a:sysClr val="window" lastClr="FFFFFF"/>
                </a:solidFill>
                <a:effectLst/>
                <a:uLnTx/>
                <a:uFillTx/>
              </a:rPr>
              <a:t>www.1ppt.com/xiazai/        PPT</a:t>
            </a:r>
            <a:r>
              <a:rPr kumimoji="0" lang="zh-CN" altLang="en-US" sz="100" b="0" i="0" u="none" strike="noStrike" kern="0" cap="none" spc="0" normalizeH="0" baseline="0" noProof="0" dirty="0">
                <a:ln>
                  <a:noFill/>
                </a:ln>
                <a:solidFill>
                  <a:sysClr val="window" lastClr="FFFFFF"/>
                </a:solidFill>
                <a:effectLst/>
                <a:uLnTx/>
                <a:uFillTx/>
              </a:rPr>
              <a:t>教程： </a:t>
            </a:r>
            <a:r>
              <a:rPr kumimoji="0" lang="en-US" altLang="zh-CN" sz="100" b="0" i="0" u="none" strike="noStrike" kern="0" cap="none" spc="0" normalizeH="0" baseline="0" noProof="0" dirty="0">
                <a:ln>
                  <a:noFill/>
                </a:ln>
                <a:solidFill>
                  <a:sysClr val="window" lastClr="FFFFFF"/>
                </a:solidFill>
                <a:effectLst/>
                <a:uLnTx/>
                <a:uFillTx/>
              </a:rPr>
              <a:t>www.1ppt.com/powerpoint/      </a:t>
            </a:r>
          </a:p>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ysClr val="window" lastClr="FFFFFF"/>
                </a:solidFill>
                <a:effectLst/>
                <a:uLnTx/>
                <a:uFillTx/>
              </a:rPr>
              <a:t>Word</a:t>
            </a:r>
            <a:r>
              <a:rPr kumimoji="0" lang="zh-CN" altLang="en-US" sz="100" b="0" i="0" u="none" strike="noStrike" kern="0" cap="none" spc="0" normalizeH="0" baseline="0" noProof="0" dirty="0">
                <a:ln>
                  <a:noFill/>
                </a:ln>
                <a:solidFill>
                  <a:sysClr val="window" lastClr="FFFFFF"/>
                </a:solidFill>
                <a:effectLst/>
                <a:uLnTx/>
                <a:uFillTx/>
              </a:rPr>
              <a:t>教程： </a:t>
            </a:r>
            <a:r>
              <a:rPr kumimoji="0" lang="en-US" altLang="zh-CN" sz="100" b="0" i="0" u="none" strike="noStrike" kern="0" cap="none" spc="0" normalizeH="0" baseline="0" noProof="0" dirty="0">
                <a:ln>
                  <a:noFill/>
                </a:ln>
                <a:solidFill>
                  <a:sysClr val="window" lastClr="FFFFFF"/>
                </a:solidFill>
                <a:effectLst/>
                <a:uLnTx/>
                <a:uFillTx/>
              </a:rPr>
              <a:t>www.1ppt.com/word/              Excel</a:t>
            </a:r>
            <a:r>
              <a:rPr kumimoji="0" lang="zh-CN" altLang="en-US" sz="100" b="0" i="0" u="none" strike="noStrike" kern="0" cap="none" spc="0" normalizeH="0" baseline="0" noProof="0" dirty="0">
                <a:ln>
                  <a:noFill/>
                </a:ln>
                <a:solidFill>
                  <a:sysClr val="window" lastClr="FFFFFF"/>
                </a:solidFill>
                <a:effectLst/>
                <a:uLnTx/>
                <a:uFillTx/>
              </a:rPr>
              <a:t>教程：</a:t>
            </a:r>
            <a:r>
              <a:rPr kumimoji="0" lang="en-US" altLang="zh-CN" sz="100" b="0" i="0" u="none" strike="noStrike" kern="0" cap="none" spc="0" normalizeH="0" baseline="0" noProof="0" dirty="0">
                <a:ln>
                  <a:noFill/>
                </a:ln>
                <a:solidFill>
                  <a:sysClr val="window" lastClr="FFFFFF"/>
                </a:solidFill>
                <a:effectLst/>
                <a:uLnTx/>
                <a:uFillTx/>
              </a:rPr>
              <a:t>www.1ppt.com/excel/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资料下载：</a:t>
            </a:r>
            <a:r>
              <a:rPr kumimoji="0" lang="en-US" altLang="zh-CN" sz="100" b="0" i="0" u="none" strike="noStrike" kern="0" cap="none" spc="0" normalizeH="0" baseline="0" noProof="0" dirty="0">
                <a:ln>
                  <a:noFill/>
                </a:ln>
                <a:solidFill>
                  <a:sysClr val="window" lastClr="FFFFFF"/>
                </a:solidFill>
                <a:effectLst/>
                <a:uLnTx/>
                <a:uFillTx/>
              </a:rPr>
              <a:t>www.1ppt.com/ziliao/                PPT</a:t>
            </a:r>
            <a:r>
              <a:rPr kumimoji="0" lang="zh-CN" altLang="en-US" sz="100" b="0" i="0" u="none" strike="noStrike" kern="0" cap="none" spc="0" normalizeH="0" baseline="0" noProof="0" dirty="0">
                <a:ln>
                  <a:noFill/>
                </a:ln>
                <a:solidFill>
                  <a:sysClr val="window" lastClr="FFFFFF"/>
                </a:solidFill>
                <a:effectLst/>
                <a:uLnTx/>
                <a:uFillTx/>
              </a:rPr>
              <a:t>课件下载：</a:t>
            </a:r>
            <a:r>
              <a:rPr kumimoji="0" lang="en-US" altLang="zh-CN" sz="100" b="0" i="0" u="none" strike="noStrike" kern="0" cap="none" spc="0" normalizeH="0" baseline="0" noProof="0" dirty="0">
                <a:ln>
                  <a:noFill/>
                </a:ln>
                <a:solidFill>
                  <a:sysClr val="window" lastClr="FFFFFF"/>
                </a:solidFill>
                <a:effectLst/>
                <a:uLnTx/>
                <a:uFillTx/>
              </a:rPr>
              <a:t>www.1ppt.com/kejian/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范文下载：</a:t>
            </a:r>
            <a:r>
              <a:rPr kumimoji="0" lang="en-US" altLang="zh-CN" sz="100" b="0" i="0" u="none" strike="noStrike" kern="0" cap="none" spc="0" normalizeH="0" baseline="0" noProof="0" dirty="0">
                <a:ln>
                  <a:noFill/>
                </a:ln>
                <a:solidFill>
                  <a:sysClr val="window" lastClr="FFFFFF"/>
                </a:solidFill>
                <a:effectLst/>
                <a:uLnTx/>
                <a:uFillTx/>
              </a:rPr>
              <a:t>www.1ppt.com/fanwen/             </a:t>
            </a:r>
            <a:r>
              <a:rPr kumimoji="0" lang="zh-CN" altLang="en-US" sz="100" b="0" i="0" u="none" strike="noStrike" kern="0" cap="none" spc="0" normalizeH="0" baseline="0" noProof="0" dirty="0">
                <a:ln>
                  <a:noFill/>
                </a:ln>
                <a:solidFill>
                  <a:sysClr val="window" lastClr="FFFFFF"/>
                </a:solidFill>
                <a:effectLst/>
                <a:uLnTx/>
                <a:uFillTx/>
              </a:rPr>
              <a:t>试卷下载：</a:t>
            </a:r>
            <a:r>
              <a:rPr kumimoji="0" lang="en-US" altLang="zh-CN" sz="100" b="0" i="0" u="none" strike="noStrike" kern="0" cap="none" spc="0" normalizeH="0" baseline="0" noProof="0" dirty="0">
                <a:ln>
                  <a:noFill/>
                </a:ln>
                <a:solidFill>
                  <a:sysClr val="window" lastClr="FFFFFF"/>
                </a:solidFill>
                <a:effectLst/>
                <a:uLnTx/>
                <a:uFillTx/>
              </a:rPr>
              <a:t>www.1ppt.com/shiti/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教案下载：</a:t>
            </a:r>
            <a:r>
              <a:rPr kumimoji="0" lang="en-US" altLang="zh-CN" sz="100" b="0" i="0" u="none" strike="noStrike" kern="0" cap="none" spc="0" normalizeH="0" baseline="0" noProof="0" dirty="0">
                <a:ln>
                  <a:noFill/>
                </a:ln>
                <a:solidFill>
                  <a:sysClr val="window" lastClr="FFFFFF"/>
                </a:solidFill>
                <a:effectLst/>
                <a:uLnTx/>
                <a:uFillTx/>
              </a:rPr>
              <a:t>www.1ppt.com/jiaoan/        PPT</a:t>
            </a:r>
            <a:r>
              <a:rPr kumimoji="0" lang="zh-CN" altLang="en-US" sz="100" b="0" i="0" u="none" strike="noStrike" kern="0" cap="none" spc="0" normalizeH="0" baseline="0" noProof="0" dirty="0">
                <a:ln>
                  <a:noFill/>
                </a:ln>
                <a:solidFill>
                  <a:sysClr val="window" lastClr="FFFFFF"/>
                </a:solidFill>
                <a:effectLst/>
                <a:uLnTx/>
                <a:uFillTx/>
              </a:rPr>
              <a:t>论坛：</a:t>
            </a:r>
            <a:r>
              <a:rPr kumimoji="0" lang="en-US" altLang="zh-CN" sz="100" b="0" i="0" u="none" strike="noStrike" kern="0" cap="none" spc="0" normalizeH="0" baseline="0" noProof="0" dirty="0">
                <a:ln>
                  <a:noFill/>
                </a:ln>
                <a:solidFill>
                  <a:sysClr val="window" lastClr="FFFFFF"/>
                </a:solidFill>
                <a:effectLst/>
                <a:uLnTx/>
                <a:uFillTx/>
              </a:rPr>
              <a:t>www.1ppt.cn</a:t>
            </a:r>
          </a:p>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ysClr val="window" lastClr="FFFFFF"/>
                </a:solidFill>
                <a:effectLst/>
                <a:uLnTx/>
                <a:uFillTx/>
              </a:rPr>
              <a:t> </a:t>
            </a:r>
            <a:endParaRPr kumimoji="0" lang="zh-CN" altLang="en-US" sz="100" b="0" i="0" u="none" strike="noStrike" kern="0" cap="none" spc="0" normalizeH="0" baseline="0" noProof="0" dirty="0">
              <a:ln>
                <a:noFill/>
              </a:ln>
              <a:solidFill>
                <a:sysClr val="window" lastClr="FFFFFF"/>
              </a:solidFill>
              <a:effectLst/>
              <a:uLnTx/>
              <a:uFillTx/>
            </a:endParaRPr>
          </a:p>
        </p:txBody>
      </p:sp>
      <p:pic>
        <p:nvPicPr>
          <p:cNvPr id="7" name="图片 6">
            <a:extLst>
              <a:ext uri="{FF2B5EF4-FFF2-40B4-BE49-F238E27FC236}">
                <a16:creationId xmlns:a16="http://schemas.microsoft.com/office/drawing/2014/main" id="{B9EBA33C-4A56-B742-870C-686C9527BE12}"/>
              </a:ext>
            </a:extLst>
          </p:cNvPr>
          <p:cNvPicPr>
            <a:picLocks noChangeAspect="1"/>
          </p:cNvPicPr>
          <p:nvPr/>
        </p:nvPicPr>
        <p:blipFill>
          <a:blip r:embed="rId2"/>
          <a:stretch>
            <a:fillRect/>
          </a:stretch>
        </p:blipFill>
        <p:spPr>
          <a:xfrm>
            <a:off x="265176" y="328467"/>
            <a:ext cx="1378622" cy="697234"/>
          </a:xfrm>
          <a:prstGeom prst="rect">
            <a:avLst/>
          </a:prstGeom>
        </p:spPr>
      </p:pic>
    </p:spTree>
    <p:extLst>
      <p:ext uri="{BB962C8B-B14F-4D97-AF65-F5344CB8AC3E}">
        <p14:creationId xmlns:p14="http://schemas.microsoft.com/office/powerpoint/2010/main" val="2812818267"/>
      </p:ext>
    </p:extLst>
  </p:cSld>
  <p:clrMapOvr>
    <a:masterClrMapping/>
  </p:clrMapOvr>
  <p:transition spd="slow">
    <p:wipe/>
  </p:transition>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 name="TextBox 50"/>
          <p:cNvSpPr txBox="1"/>
          <p:nvPr/>
        </p:nvSpPr>
        <p:spPr>
          <a:xfrm>
            <a:off x="1810512" y="502481"/>
            <a:ext cx="9416459" cy="523220"/>
          </a:xfrm>
          <a:prstGeom prst="rect">
            <a:avLst/>
          </a:prstGeom>
          <a:noFill/>
        </p:spPr>
        <p:txBody>
          <a:bodyPr wrap="square" rtlCol="0">
            <a:spAutoFit/>
          </a:bodyPr>
          <a:lstStyle/>
          <a:p>
            <a:r>
              <a:rPr lang="en-US" sz="2800" b="1" dirty="0" err="1">
                <a:solidFill>
                  <a:srgbClr val="7030A0"/>
                </a:solidFill>
                <a:latin typeface="仿宋" panose="02010609060101010101" pitchFamily="49" charset="-122"/>
                <a:ea typeface="仿宋" panose="02010609060101010101" pitchFamily="49" charset="-122"/>
                <a:cs typeface="+mn-ea"/>
                <a:sym typeface="+mn-lt"/>
              </a:rPr>
              <a:t>PriorityBlockingQueue</a:t>
            </a:r>
            <a:endParaRPr lang="en-US" sz="2800" b="1" dirty="0">
              <a:solidFill>
                <a:srgbClr val="7030A0"/>
              </a:solidFill>
              <a:latin typeface="仿宋" panose="02010609060101010101" pitchFamily="49" charset="-122"/>
              <a:ea typeface="仿宋" panose="02010609060101010101" pitchFamily="49" charset="-122"/>
              <a:cs typeface="+mn-ea"/>
              <a:sym typeface="+mn-lt"/>
            </a:endParaRPr>
          </a:p>
        </p:txBody>
      </p:sp>
      <p:sp>
        <p:nvSpPr>
          <p:cNvPr id="63" name="矩形 62"/>
          <p:cNvSpPr/>
          <p:nvPr/>
        </p:nvSpPr>
        <p:spPr>
          <a:xfrm>
            <a:off x="0" y="6624130"/>
            <a:ext cx="775136" cy="230832"/>
          </a:xfrm>
          <a:prstGeom prst="rect">
            <a:avLst/>
          </a:prstGeom>
        </p:spPr>
        <p:txBody>
          <a:bodyPr wrap="squar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模板下载：</a:t>
            </a:r>
            <a:r>
              <a:rPr kumimoji="0" lang="en-US" altLang="zh-CN" sz="100" b="0" i="0" u="none" strike="noStrike" kern="0" cap="none" spc="0" normalizeH="0" baseline="0" noProof="0" dirty="0">
                <a:ln>
                  <a:noFill/>
                </a:ln>
                <a:solidFill>
                  <a:sysClr val="window" lastClr="FFFFFF"/>
                </a:solidFill>
                <a:effectLst/>
                <a:uLnTx/>
                <a:uFillTx/>
              </a:rPr>
              <a:t>www.1ppt.com/moban/     </a:t>
            </a:r>
            <a:r>
              <a:rPr kumimoji="0" lang="zh-CN" altLang="en-US" sz="100" b="0" i="0" u="none" strike="noStrike" kern="0" cap="none" spc="0" normalizeH="0" baseline="0" noProof="0" dirty="0">
                <a:ln>
                  <a:noFill/>
                </a:ln>
                <a:solidFill>
                  <a:sysClr val="window" lastClr="FFFFFF"/>
                </a:solidFill>
                <a:effectLst/>
                <a:uLnTx/>
                <a:uFillTx/>
              </a:rPr>
              <a:t>行业</a:t>
            </a: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模板：</a:t>
            </a:r>
            <a:r>
              <a:rPr kumimoji="0" lang="en-US" altLang="zh-CN" sz="100" b="0" i="0" u="none" strike="noStrike" kern="0" cap="none" spc="0" normalizeH="0" baseline="0" noProof="0" dirty="0">
                <a:ln>
                  <a:noFill/>
                </a:ln>
                <a:solidFill>
                  <a:sysClr val="window" lastClr="FFFFFF"/>
                </a:solidFill>
                <a:effectLst/>
                <a:uLnTx/>
                <a:uFillTx/>
              </a:rPr>
              <a:t>www.1ppt.com/hangye/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节日</a:t>
            </a: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模板：</a:t>
            </a:r>
            <a:r>
              <a:rPr kumimoji="0" lang="en-US" altLang="zh-CN" sz="100" b="0" i="0" u="none" strike="noStrike" kern="0" cap="none" spc="0" normalizeH="0" baseline="0" noProof="0" dirty="0">
                <a:ln>
                  <a:noFill/>
                </a:ln>
                <a:solidFill>
                  <a:sysClr val="window" lastClr="FFFFFF"/>
                </a:solidFill>
                <a:effectLst/>
                <a:uLnTx/>
                <a:uFillTx/>
              </a:rPr>
              <a:t>www.1ppt.com/jieri/           PPT</a:t>
            </a:r>
            <a:r>
              <a:rPr kumimoji="0" lang="zh-CN" altLang="en-US" sz="100" b="0" i="0" u="none" strike="noStrike" kern="0" cap="none" spc="0" normalizeH="0" baseline="0" noProof="0" dirty="0">
                <a:ln>
                  <a:noFill/>
                </a:ln>
                <a:solidFill>
                  <a:sysClr val="window" lastClr="FFFFFF"/>
                </a:solidFill>
                <a:effectLst/>
                <a:uLnTx/>
                <a:uFillTx/>
              </a:rPr>
              <a:t>素材下载：</a:t>
            </a:r>
            <a:r>
              <a:rPr kumimoji="0" lang="en-US" altLang="zh-CN" sz="100" b="0" i="0" u="none" strike="noStrike" kern="0" cap="none" spc="0" normalizeH="0" baseline="0" noProof="0" dirty="0">
                <a:ln>
                  <a:noFill/>
                </a:ln>
                <a:solidFill>
                  <a:sysClr val="window" lastClr="FFFFFF"/>
                </a:solidFill>
                <a:effectLst/>
                <a:uLnTx/>
                <a:uFillTx/>
              </a:rPr>
              <a:t>www.1ppt.com/sucai/</a:t>
            </a:r>
          </a:p>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背景图片：</a:t>
            </a:r>
            <a:r>
              <a:rPr kumimoji="0" lang="en-US" altLang="zh-CN" sz="100" b="0" i="0" u="none" strike="noStrike" kern="0" cap="none" spc="0" normalizeH="0" baseline="0" noProof="0" dirty="0">
                <a:ln>
                  <a:noFill/>
                </a:ln>
                <a:solidFill>
                  <a:sysClr val="window" lastClr="FFFFFF"/>
                </a:solidFill>
                <a:effectLst/>
                <a:uLnTx/>
                <a:uFillTx/>
              </a:rPr>
              <a:t>www.1ppt.com/beijing/      PPT</a:t>
            </a:r>
            <a:r>
              <a:rPr kumimoji="0" lang="zh-CN" altLang="en-US" sz="100" b="0" i="0" u="none" strike="noStrike" kern="0" cap="none" spc="0" normalizeH="0" baseline="0" noProof="0" dirty="0">
                <a:ln>
                  <a:noFill/>
                </a:ln>
                <a:solidFill>
                  <a:sysClr val="window" lastClr="FFFFFF"/>
                </a:solidFill>
                <a:effectLst/>
                <a:uLnTx/>
                <a:uFillTx/>
              </a:rPr>
              <a:t>图表下载：</a:t>
            </a:r>
            <a:r>
              <a:rPr kumimoji="0" lang="en-US" altLang="zh-CN" sz="100" b="0" i="0" u="none" strike="noStrike" kern="0" cap="none" spc="0" normalizeH="0" baseline="0" noProof="0" dirty="0">
                <a:ln>
                  <a:noFill/>
                </a:ln>
                <a:solidFill>
                  <a:sysClr val="window" lastClr="FFFFFF"/>
                </a:solidFill>
                <a:effectLst/>
                <a:uLnTx/>
                <a:uFillTx/>
              </a:rPr>
              <a:t>www.1ppt.com/tubiao/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优秀</a:t>
            </a: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下载：</a:t>
            </a:r>
            <a:r>
              <a:rPr kumimoji="0" lang="en-US" altLang="zh-CN" sz="100" b="0" i="0" u="none" strike="noStrike" kern="0" cap="none" spc="0" normalizeH="0" baseline="0" noProof="0" dirty="0">
                <a:ln>
                  <a:noFill/>
                </a:ln>
                <a:solidFill>
                  <a:sysClr val="window" lastClr="FFFFFF"/>
                </a:solidFill>
                <a:effectLst/>
                <a:uLnTx/>
                <a:uFillTx/>
              </a:rPr>
              <a:t>www.1ppt.com/xiazai/        PPT</a:t>
            </a:r>
            <a:r>
              <a:rPr kumimoji="0" lang="zh-CN" altLang="en-US" sz="100" b="0" i="0" u="none" strike="noStrike" kern="0" cap="none" spc="0" normalizeH="0" baseline="0" noProof="0" dirty="0">
                <a:ln>
                  <a:noFill/>
                </a:ln>
                <a:solidFill>
                  <a:sysClr val="window" lastClr="FFFFFF"/>
                </a:solidFill>
                <a:effectLst/>
                <a:uLnTx/>
                <a:uFillTx/>
              </a:rPr>
              <a:t>教程： </a:t>
            </a:r>
            <a:r>
              <a:rPr kumimoji="0" lang="en-US" altLang="zh-CN" sz="100" b="0" i="0" u="none" strike="noStrike" kern="0" cap="none" spc="0" normalizeH="0" baseline="0" noProof="0" dirty="0">
                <a:ln>
                  <a:noFill/>
                </a:ln>
                <a:solidFill>
                  <a:sysClr val="window" lastClr="FFFFFF"/>
                </a:solidFill>
                <a:effectLst/>
                <a:uLnTx/>
                <a:uFillTx/>
              </a:rPr>
              <a:t>www.1ppt.com/powerpoint/      </a:t>
            </a:r>
          </a:p>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ysClr val="window" lastClr="FFFFFF"/>
                </a:solidFill>
                <a:effectLst/>
                <a:uLnTx/>
                <a:uFillTx/>
              </a:rPr>
              <a:t>Word</a:t>
            </a:r>
            <a:r>
              <a:rPr kumimoji="0" lang="zh-CN" altLang="en-US" sz="100" b="0" i="0" u="none" strike="noStrike" kern="0" cap="none" spc="0" normalizeH="0" baseline="0" noProof="0" dirty="0">
                <a:ln>
                  <a:noFill/>
                </a:ln>
                <a:solidFill>
                  <a:sysClr val="window" lastClr="FFFFFF"/>
                </a:solidFill>
                <a:effectLst/>
                <a:uLnTx/>
                <a:uFillTx/>
              </a:rPr>
              <a:t>教程： </a:t>
            </a:r>
            <a:r>
              <a:rPr kumimoji="0" lang="en-US" altLang="zh-CN" sz="100" b="0" i="0" u="none" strike="noStrike" kern="0" cap="none" spc="0" normalizeH="0" baseline="0" noProof="0" dirty="0">
                <a:ln>
                  <a:noFill/>
                </a:ln>
                <a:solidFill>
                  <a:sysClr val="window" lastClr="FFFFFF"/>
                </a:solidFill>
                <a:effectLst/>
                <a:uLnTx/>
                <a:uFillTx/>
              </a:rPr>
              <a:t>www.1ppt.com/word/              Excel</a:t>
            </a:r>
            <a:r>
              <a:rPr kumimoji="0" lang="zh-CN" altLang="en-US" sz="100" b="0" i="0" u="none" strike="noStrike" kern="0" cap="none" spc="0" normalizeH="0" baseline="0" noProof="0" dirty="0">
                <a:ln>
                  <a:noFill/>
                </a:ln>
                <a:solidFill>
                  <a:sysClr val="window" lastClr="FFFFFF"/>
                </a:solidFill>
                <a:effectLst/>
                <a:uLnTx/>
                <a:uFillTx/>
              </a:rPr>
              <a:t>教程：</a:t>
            </a:r>
            <a:r>
              <a:rPr kumimoji="0" lang="en-US" altLang="zh-CN" sz="100" b="0" i="0" u="none" strike="noStrike" kern="0" cap="none" spc="0" normalizeH="0" baseline="0" noProof="0" dirty="0">
                <a:ln>
                  <a:noFill/>
                </a:ln>
                <a:solidFill>
                  <a:sysClr val="window" lastClr="FFFFFF"/>
                </a:solidFill>
                <a:effectLst/>
                <a:uLnTx/>
                <a:uFillTx/>
              </a:rPr>
              <a:t>www.1ppt.com/excel/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资料下载：</a:t>
            </a:r>
            <a:r>
              <a:rPr kumimoji="0" lang="en-US" altLang="zh-CN" sz="100" b="0" i="0" u="none" strike="noStrike" kern="0" cap="none" spc="0" normalizeH="0" baseline="0" noProof="0" dirty="0">
                <a:ln>
                  <a:noFill/>
                </a:ln>
                <a:solidFill>
                  <a:sysClr val="window" lastClr="FFFFFF"/>
                </a:solidFill>
                <a:effectLst/>
                <a:uLnTx/>
                <a:uFillTx/>
              </a:rPr>
              <a:t>www.1ppt.com/ziliao/                PPT</a:t>
            </a:r>
            <a:r>
              <a:rPr kumimoji="0" lang="zh-CN" altLang="en-US" sz="100" b="0" i="0" u="none" strike="noStrike" kern="0" cap="none" spc="0" normalizeH="0" baseline="0" noProof="0" dirty="0">
                <a:ln>
                  <a:noFill/>
                </a:ln>
                <a:solidFill>
                  <a:sysClr val="window" lastClr="FFFFFF"/>
                </a:solidFill>
                <a:effectLst/>
                <a:uLnTx/>
                <a:uFillTx/>
              </a:rPr>
              <a:t>课件下载：</a:t>
            </a:r>
            <a:r>
              <a:rPr kumimoji="0" lang="en-US" altLang="zh-CN" sz="100" b="0" i="0" u="none" strike="noStrike" kern="0" cap="none" spc="0" normalizeH="0" baseline="0" noProof="0" dirty="0">
                <a:ln>
                  <a:noFill/>
                </a:ln>
                <a:solidFill>
                  <a:sysClr val="window" lastClr="FFFFFF"/>
                </a:solidFill>
                <a:effectLst/>
                <a:uLnTx/>
                <a:uFillTx/>
              </a:rPr>
              <a:t>www.1ppt.com/kejian/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范文下载：</a:t>
            </a:r>
            <a:r>
              <a:rPr kumimoji="0" lang="en-US" altLang="zh-CN" sz="100" b="0" i="0" u="none" strike="noStrike" kern="0" cap="none" spc="0" normalizeH="0" baseline="0" noProof="0" dirty="0">
                <a:ln>
                  <a:noFill/>
                </a:ln>
                <a:solidFill>
                  <a:sysClr val="window" lastClr="FFFFFF"/>
                </a:solidFill>
                <a:effectLst/>
                <a:uLnTx/>
                <a:uFillTx/>
              </a:rPr>
              <a:t>www.1ppt.com/fanwen/             </a:t>
            </a:r>
            <a:r>
              <a:rPr kumimoji="0" lang="zh-CN" altLang="en-US" sz="100" b="0" i="0" u="none" strike="noStrike" kern="0" cap="none" spc="0" normalizeH="0" baseline="0" noProof="0" dirty="0">
                <a:ln>
                  <a:noFill/>
                </a:ln>
                <a:solidFill>
                  <a:sysClr val="window" lastClr="FFFFFF"/>
                </a:solidFill>
                <a:effectLst/>
                <a:uLnTx/>
                <a:uFillTx/>
              </a:rPr>
              <a:t>试卷下载：</a:t>
            </a:r>
            <a:r>
              <a:rPr kumimoji="0" lang="en-US" altLang="zh-CN" sz="100" b="0" i="0" u="none" strike="noStrike" kern="0" cap="none" spc="0" normalizeH="0" baseline="0" noProof="0" dirty="0">
                <a:ln>
                  <a:noFill/>
                </a:ln>
                <a:solidFill>
                  <a:sysClr val="window" lastClr="FFFFFF"/>
                </a:solidFill>
                <a:effectLst/>
                <a:uLnTx/>
                <a:uFillTx/>
              </a:rPr>
              <a:t>www.1ppt.com/shiti/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教案下载：</a:t>
            </a:r>
            <a:r>
              <a:rPr kumimoji="0" lang="en-US" altLang="zh-CN" sz="100" b="0" i="0" u="none" strike="noStrike" kern="0" cap="none" spc="0" normalizeH="0" baseline="0" noProof="0" dirty="0">
                <a:ln>
                  <a:noFill/>
                </a:ln>
                <a:solidFill>
                  <a:sysClr val="window" lastClr="FFFFFF"/>
                </a:solidFill>
                <a:effectLst/>
                <a:uLnTx/>
                <a:uFillTx/>
              </a:rPr>
              <a:t>www.1ppt.com/jiaoan/        PPT</a:t>
            </a:r>
            <a:r>
              <a:rPr kumimoji="0" lang="zh-CN" altLang="en-US" sz="100" b="0" i="0" u="none" strike="noStrike" kern="0" cap="none" spc="0" normalizeH="0" baseline="0" noProof="0" dirty="0">
                <a:ln>
                  <a:noFill/>
                </a:ln>
                <a:solidFill>
                  <a:sysClr val="window" lastClr="FFFFFF"/>
                </a:solidFill>
                <a:effectLst/>
                <a:uLnTx/>
                <a:uFillTx/>
              </a:rPr>
              <a:t>论坛：</a:t>
            </a:r>
            <a:r>
              <a:rPr kumimoji="0" lang="en-US" altLang="zh-CN" sz="100" b="0" i="0" u="none" strike="noStrike" kern="0" cap="none" spc="0" normalizeH="0" baseline="0" noProof="0" dirty="0">
                <a:ln>
                  <a:noFill/>
                </a:ln>
                <a:solidFill>
                  <a:sysClr val="window" lastClr="FFFFFF"/>
                </a:solidFill>
                <a:effectLst/>
                <a:uLnTx/>
                <a:uFillTx/>
              </a:rPr>
              <a:t>www.1ppt.cn</a:t>
            </a:r>
          </a:p>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ysClr val="window" lastClr="FFFFFF"/>
                </a:solidFill>
                <a:effectLst/>
                <a:uLnTx/>
                <a:uFillTx/>
              </a:rPr>
              <a:t> </a:t>
            </a:r>
            <a:endParaRPr kumimoji="0" lang="zh-CN" altLang="en-US" sz="100" b="0" i="0" u="none" strike="noStrike" kern="0" cap="none" spc="0" normalizeH="0" baseline="0" noProof="0" dirty="0">
              <a:ln>
                <a:noFill/>
              </a:ln>
              <a:solidFill>
                <a:sysClr val="window" lastClr="FFFFFF"/>
              </a:solidFill>
              <a:effectLst/>
              <a:uLnTx/>
              <a:uFillTx/>
            </a:endParaRPr>
          </a:p>
        </p:txBody>
      </p:sp>
      <p:pic>
        <p:nvPicPr>
          <p:cNvPr id="7" name="图片 6">
            <a:extLst>
              <a:ext uri="{FF2B5EF4-FFF2-40B4-BE49-F238E27FC236}">
                <a16:creationId xmlns:a16="http://schemas.microsoft.com/office/drawing/2014/main" id="{B9EBA33C-4A56-B742-870C-686C9527BE12}"/>
              </a:ext>
            </a:extLst>
          </p:cNvPr>
          <p:cNvPicPr>
            <a:picLocks noChangeAspect="1"/>
          </p:cNvPicPr>
          <p:nvPr/>
        </p:nvPicPr>
        <p:blipFill>
          <a:blip r:embed="rId2"/>
          <a:stretch>
            <a:fillRect/>
          </a:stretch>
        </p:blipFill>
        <p:spPr>
          <a:xfrm>
            <a:off x="265176" y="328467"/>
            <a:ext cx="1378622" cy="697234"/>
          </a:xfrm>
          <a:prstGeom prst="rect">
            <a:avLst/>
          </a:prstGeom>
        </p:spPr>
      </p:pic>
    </p:spTree>
    <p:extLst>
      <p:ext uri="{BB962C8B-B14F-4D97-AF65-F5344CB8AC3E}">
        <p14:creationId xmlns:p14="http://schemas.microsoft.com/office/powerpoint/2010/main" val="2249935460"/>
      </p:ext>
    </p:extLst>
  </p:cSld>
  <p:clrMapOvr>
    <a:masterClrMapping/>
  </p:clrMapOvr>
  <p:transition spd="slow">
    <p:wipe/>
  </p:transition>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 name="TextBox 50"/>
          <p:cNvSpPr txBox="1"/>
          <p:nvPr/>
        </p:nvSpPr>
        <p:spPr>
          <a:xfrm>
            <a:off x="1810512" y="502481"/>
            <a:ext cx="9416459" cy="523220"/>
          </a:xfrm>
          <a:prstGeom prst="rect">
            <a:avLst/>
          </a:prstGeom>
          <a:noFill/>
        </p:spPr>
        <p:txBody>
          <a:bodyPr wrap="square" rtlCol="0">
            <a:spAutoFit/>
          </a:bodyPr>
          <a:lstStyle/>
          <a:p>
            <a:r>
              <a:rPr lang="en-US" sz="2800" b="1" dirty="0" err="1">
                <a:solidFill>
                  <a:srgbClr val="7030A0"/>
                </a:solidFill>
                <a:latin typeface="仿宋" panose="02010609060101010101" pitchFamily="49" charset="-122"/>
                <a:ea typeface="仿宋" panose="02010609060101010101" pitchFamily="49" charset="-122"/>
                <a:cs typeface="+mn-ea"/>
                <a:sym typeface="+mn-lt"/>
              </a:rPr>
              <a:t>PriorityBlockingQueue</a:t>
            </a:r>
            <a:endParaRPr lang="en-US" sz="2800" b="1" dirty="0">
              <a:solidFill>
                <a:srgbClr val="7030A0"/>
              </a:solidFill>
              <a:latin typeface="仿宋" panose="02010609060101010101" pitchFamily="49" charset="-122"/>
              <a:ea typeface="仿宋" panose="02010609060101010101" pitchFamily="49" charset="-122"/>
              <a:cs typeface="+mn-ea"/>
              <a:sym typeface="+mn-lt"/>
            </a:endParaRPr>
          </a:p>
        </p:txBody>
      </p:sp>
      <p:sp>
        <p:nvSpPr>
          <p:cNvPr id="63" name="矩形 62"/>
          <p:cNvSpPr/>
          <p:nvPr/>
        </p:nvSpPr>
        <p:spPr>
          <a:xfrm>
            <a:off x="0" y="6624130"/>
            <a:ext cx="775136" cy="230832"/>
          </a:xfrm>
          <a:prstGeom prst="rect">
            <a:avLst/>
          </a:prstGeom>
        </p:spPr>
        <p:txBody>
          <a:bodyPr wrap="squar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模板下载：</a:t>
            </a:r>
            <a:r>
              <a:rPr kumimoji="0" lang="en-US" altLang="zh-CN" sz="100" b="0" i="0" u="none" strike="noStrike" kern="0" cap="none" spc="0" normalizeH="0" baseline="0" noProof="0" dirty="0">
                <a:ln>
                  <a:noFill/>
                </a:ln>
                <a:solidFill>
                  <a:sysClr val="window" lastClr="FFFFFF"/>
                </a:solidFill>
                <a:effectLst/>
                <a:uLnTx/>
                <a:uFillTx/>
              </a:rPr>
              <a:t>www.1ppt.com/moban/     </a:t>
            </a:r>
            <a:r>
              <a:rPr kumimoji="0" lang="zh-CN" altLang="en-US" sz="100" b="0" i="0" u="none" strike="noStrike" kern="0" cap="none" spc="0" normalizeH="0" baseline="0" noProof="0" dirty="0">
                <a:ln>
                  <a:noFill/>
                </a:ln>
                <a:solidFill>
                  <a:sysClr val="window" lastClr="FFFFFF"/>
                </a:solidFill>
                <a:effectLst/>
                <a:uLnTx/>
                <a:uFillTx/>
              </a:rPr>
              <a:t>行业</a:t>
            </a: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模板：</a:t>
            </a:r>
            <a:r>
              <a:rPr kumimoji="0" lang="en-US" altLang="zh-CN" sz="100" b="0" i="0" u="none" strike="noStrike" kern="0" cap="none" spc="0" normalizeH="0" baseline="0" noProof="0" dirty="0">
                <a:ln>
                  <a:noFill/>
                </a:ln>
                <a:solidFill>
                  <a:sysClr val="window" lastClr="FFFFFF"/>
                </a:solidFill>
                <a:effectLst/>
                <a:uLnTx/>
                <a:uFillTx/>
              </a:rPr>
              <a:t>www.1ppt.com/hangye/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节日</a:t>
            </a: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模板：</a:t>
            </a:r>
            <a:r>
              <a:rPr kumimoji="0" lang="en-US" altLang="zh-CN" sz="100" b="0" i="0" u="none" strike="noStrike" kern="0" cap="none" spc="0" normalizeH="0" baseline="0" noProof="0" dirty="0">
                <a:ln>
                  <a:noFill/>
                </a:ln>
                <a:solidFill>
                  <a:sysClr val="window" lastClr="FFFFFF"/>
                </a:solidFill>
                <a:effectLst/>
                <a:uLnTx/>
                <a:uFillTx/>
              </a:rPr>
              <a:t>www.1ppt.com/jieri/           PPT</a:t>
            </a:r>
            <a:r>
              <a:rPr kumimoji="0" lang="zh-CN" altLang="en-US" sz="100" b="0" i="0" u="none" strike="noStrike" kern="0" cap="none" spc="0" normalizeH="0" baseline="0" noProof="0" dirty="0">
                <a:ln>
                  <a:noFill/>
                </a:ln>
                <a:solidFill>
                  <a:sysClr val="window" lastClr="FFFFFF"/>
                </a:solidFill>
                <a:effectLst/>
                <a:uLnTx/>
                <a:uFillTx/>
              </a:rPr>
              <a:t>素材下载：</a:t>
            </a:r>
            <a:r>
              <a:rPr kumimoji="0" lang="en-US" altLang="zh-CN" sz="100" b="0" i="0" u="none" strike="noStrike" kern="0" cap="none" spc="0" normalizeH="0" baseline="0" noProof="0" dirty="0">
                <a:ln>
                  <a:noFill/>
                </a:ln>
                <a:solidFill>
                  <a:sysClr val="window" lastClr="FFFFFF"/>
                </a:solidFill>
                <a:effectLst/>
                <a:uLnTx/>
                <a:uFillTx/>
              </a:rPr>
              <a:t>www.1ppt.com/sucai/</a:t>
            </a:r>
          </a:p>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背景图片：</a:t>
            </a:r>
            <a:r>
              <a:rPr kumimoji="0" lang="en-US" altLang="zh-CN" sz="100" b="0" i="0" u="none" strike="noStrike" kern="0" cap="none" spc="0" normalizeH="0" baseline="0" noProof="0" dirty="0">
                <a:ln>
                  <a:noFill/>
                </a:ln>
                <a:solidFill>
                  <a:sysClr val="window" lastClr="FFFFFF"/>
                </a:solidFill>
                <a:effectLst/>
                <a:uLnTx/>
                <a:uFillTx/>
              </a:rPr>
              <a:t>www.1ppt.com/beijing/      PPT</a:t>
            </a:r>
            <a:r>
              <a:rPr kumimoji="0" lang="zh-CN" altLang="en-US" sz="100" b="0" i="0" u="none" strike="noStrike" kern="0" cap="none" spc="0" normalizeH="0" baseline="0" noProof="0" dirty="0">
                <a:ln>
                  <a:noFill/>
                </a:ln>
                <a:solidFill>
                  <a:sysClr val="window" lastClr="FFFFFF"/>
                </a:solidFill>
                <a:effectLst/>
                <a:uLnTx/>
                <a:uFillTx/>
              </a:rPr>
              <a:t>图表下载：</a:t>
            </a:r>
            <a:r>
              <a:rPr kumimoji="0" lang="en-US" altLang="zh-CN" sz="100" b="0" i="0" u="none" strike="noStrike" kern="0" cap="none" spc="0" normalizeH="0" baseline="0" noProof="0" dirty="0">
                <a:ln>
                  <a:noFill/>
                </a:ln>
                <a:solidFill>
                  <a:sysClr val="window" lastClr="FFFFFF"/>
                </a:solidFill>
                <a:effectLst/>
                <a:uLnTx/>
                <a:uFillTx/>
              </a:rPr>
              <a:t>www.1ppt.com/tubiao/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优秀</a:t>
            </a: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下载：</a:t>
            </a:r>
            <a:r>
              <a:rPr kumimoji="0" lang="en-US" altLang="zh-CN" sz="100" b="0" i="0" u="none" strike="noStrike" kern="0" cap="none" spc="0" normalizeH="0" baseline="0" noProof="0" dirty="0">
                <a:ln>
                  <a:noFill/>
                </a:ln>
                <a:solidFill>
                  <a:sysClr val="window" lastClr="FFFFFF"/>
                </a:solidFill>
                <a:effectLst/>
                <a:uLnTx/>
                <a:uFillTx/>
              </a:rPr>
              <a:t>www.1ppt.com/xiazai/        PPT</a:t>
            </a:r>
            <a:r>
              <a:rPr kumimoji="0" lang="zh-CN" altLang="en-US" sz="100" b="0" i="0" u="none" strike="noStrike" kern="0" cap="none" spc="0" normalizeH="0" baseline="0" noProof="0" dirty="0">
                <a:ln>
                  <a:noFill/>
                </a:ln>
                <a:solidFill>
                  <a:sysClr val="window" lastClr="FFFFFF"/>
                </a:solidFill>
                <a:effectLst/>
                <a:uLnTx/>
                <a:uFillTx/>
              </a:rPr>
              <a:t>教程： </a:t>
            </a:r>
            <a:r>
              <a:rPr kumimoji="0" lang="en-US" altLang="zh-CN" sz="100" b="0" i="0" u="none" strike="noStrike" kern="0" cap="none" spc="0" normalizeH="0" baseline="0" noProof="0" dirty="0">
                <a:ln>
                  <a:noFill/>
                </a:ln>
                <a:solidFill>
                  <a:sysClr val="window" lastClr="FFFFFF"/>
                </a:solidFill>
                <a:effectLst/>
                <a:uLnTx/>
                <a:uFillTx/>
              </a:rPr>
              <a:t>www.1ppt.com/powerpoint/      </a:t>
            </a:r>
          </a:p>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ysClr val="window" lastClr="FFFFFF"/>
                </a:solidFill>
                <a:effectLst/>
                <a:uLnTx/>
                <a:uFillTx/>
              </a:rPr>
              <a:t>Word</a:t>
            </a:r>
            <a:r>
              <a:rPr kumimoji="0" lang="zh-CN" altLang="en-US" sz="100" b="0" i="0" u="none" strike="noStrike" kern="0" cap="none" spc="0" normalizeH="0" baseline="0" noProof="0" dirty="0">
                <a:ln>
                  <a:noFill/>
                </a:ln>
                <a:solidFill>
                  <a:sysClr val="window" lastClr="FFFFFF"/>
                </a:solidFill>
                <a:effectLst/>
                <a:uLnTx/>
                <a:uFillTx/>
              </a:rPr>
              <a:t>教程： </a:t>
            </a:r>
            <a:r>
              <a:rPr kumimoji="0" lang="en-US" altLang="zh-CN" sz="100" b="0" i="0" u="none" strike="noStrike" kern="0" cap="none" spc="0" normalizeH="0" baseline="0" noProof="0" dirty="0">
                <a:ln>
                  <a:noFill/>
                </a:ln>
                <a:solidFill>
                  <a:sysClr val="window" lastClr="FFFFFF"/>
                </a:solidFill>
                <a:effectLst/>
                <a:uLnTx/>
                <a:uFillTx/>
              </a:rPr>
              <a:t>www.1ppt.com/word/              Excel</a:t>
            </a:r>
            <a:r>
              <a:rPr kumimoji="0" lang="zh-CN" altLang="en-US" sz="100" b="0" i="0" u="none" strike="noStrike" kern="0" cap="none" spc="0" normalizeH="0" baseline="0" noProof="0" dirty="0">
                <a:ln>
                  <a:noFill/>
                </a:ln>
                <a:solidFill>
                  <a:sysClr val="window" lastClr="FFFFFF"/>
                </a:solidFill>
                <a:effectLst/>
                <a:uLnTx/>
                <a:uFillTx/>
              </a:rPr>
              <a:t>教程：</a:t>
            </a:r>
            <a:r>
              <a:rPr kumimoji="0" lang="en-US" altLang="zh-CN" sz="100" b="0" i="0" u="none" strike="noStrike" kern="0" cap="none" spc="0" normalizeH="0" baseline="0" noProof="0" dirty="0">
                <a:ln>
                  <a:noFill/>
                </a:ln>
                <a:solidFill>
                  <a:sysClr val="window" lastClr="FFFFFF"/>
                </a:solidFill>
                <a:effectLst/>
                <a:uLnTx/>
                <a:uFillTx/>
              </a:rPr>
              <a:t>www.1ppt.com/excel/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资料下载：</a:t>
            </a:r>
            <a:r>
              <a:rPr kumimoji="0" lang="en-US" altLang="zh-CN" sz="100" b="0" i="0" u="none" strike="noStrike" kern="0" cap="none" spc="0" normalizeH="0" baseline="0" noProof="0" dirty="0">
                <a:ln>
                  <a:noFill/>
                </a:ln>
                <a:solidFill>
                  <a:sysClr val="window" lastClr="FFFFFF"/>
                </a:solidFill>
                <a:effectLst/>
                <a:uLnTx/>
                <a:uFillTx/>
              </a:rPr>
              <a:t>www.1ppt.com/ziliao/                PPT</a:t>
            </a:r>
            <a:r>
              <a:rPr kumimoji="0" lang="zh-CN" altLang="en-US" sz="100" b="0" i="0" u="none" strike="noStrike" kern="0" cap="none" spc="0" normalizeH="0" baseline="0" noProof="0" dirty="0">
                <a:ln>
                  <a:noFill/>
                </a:ln>
                <a:solidFill>
                  <a:sysClr val="window" lastClr="FFFFFF"/>
                </a:solidFill>
                <a:effectLst/>
                <a:uLnTx/>
                <a:uFillTx/>
              </a:rPr>
              <a:t>课件下载：</a:t>
            </a:r>
            <a:r>
              <a:rPr kumimoji="0" lang="en-US" altLang="zh-CN" sz="100" b="0" i="0" u="none" strike="noStrike" kern="0" cap="none" spc="0" normalizeH="0" baseline="0" noProof="0" dirty="0">
                <a:ln>
                  <a:noFill/>
                </a:ln>
                <a:solidFill>
                  <a:sysClr val="window" lastClr="FFFFFF"/>
                </a:solidFill>
                <a:effectLst/>
                <a:uLnTx/>
                <a:uFillTx/>
              </a:rPr>
              <a:t>www.1ppt.com/kejian/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范文下载：</a:t>
            </a:r>
            <a:r>
              <a:rPr kumimoji="0" lang="en-US" altLang="zh-CN" sz="100" b="0" i="0" u="none" strike="noStrike" kern="0" cap="none" spc="0" normalizeH="0" baseline="0" noProof="0" dirty="0">
                <a:ln>
                  <a:noFill/>
                </a:ln>
                <a:solidFill>
                  <a:sysClr val="window" lastClr="FFFFFF"/>
                </a:solidFill>
                <a:effectLst/>
                <a:uLnTx/>
                <a:uFillTx/>
              </a:rPr>
              <a:t>www.1ppt.com/fanwen/             </a:t>
            </a:r>
            <a:r>
              <a:rPr kumimoji="0" lang="zh-CN" altLang="en-US" sz="100" b="0" i="0" u="none" strike="noStrike" kern="0" cap="none" spc="0" normalizeH="0" baseline="0" noProof="0" dirty="0">
                <a:ln>
                  <a:noFill/>
                </a:ln>
                <a:solidFill>
                  <a:sysClr val="window" lastClr="FFFFFF"/>
                </a:solidFill>
                <a:effectLst/>
                <a:uLnTx/>
                <a:uFillTx/>
              </a:rPr>
              <a:t>试卷下载：</a:t>
            </a:r>
            <a:r>
              <a:rPr kumimoji="0" lang="en-US" altLang="zh-CN" sz="100" b="0" i="0" u="none" strike="noStrike" kern="0" cap="none" spc="0" normalizeH="0" baseline="0" noProof="0" dirty="0">
                <a:ln>
                  <a:noFill/>
                </a:ln>
                <a:solidFill>
                  <a:sysClr val="window" lastClr="FFFFFF"/>
                </a:solidFill>
                <a:effectLst/>
                <a:uLnTx/>
                <a:uFillTx/>
              </a:rPr>
              <a:t>www.1ppt.com/shiti/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教案下载：</a:t>
            </a:r>
            <a:r>
              <a:rPr kumimoji="0" lang="en-US" altLang="zh-CN" sz="100" b="0" i="0" u="none" strike="noStrike" kern="0" cap="none" spc="0" normalizeH="0" baseline="0" noProof="0" dirty="0">
                <a:ln>
                  <a:noFill/>
                </a:ln>
                <a:solidFill>
                  <a:sysClr val="window" lastClr="FFFFFF"/>
                </a:solidFill>
                <a:effectLst/>
                <a:uLnTx/>
                <a:uFillTx/>
              </a:rPr>
              <a:t>www.1ppt.com/jiaoan/        PPT</a:t>
            </a:r>
            <a:r>
              <a:rPr kumimoji="0" lang="zh-CN" altLang="en-US" sz="100" b="0" i="0" u="none" strike="noStrike" kern="0" cap="none" spc="0" normalizeH="0" baseline="0" noProof="0" dirty="0">
                <a:ln>
                  <a:noFill/>
                </a:ln>
                <a:solidFill>
                  <a:sysClr val="window" lastClr="FFFFFF"/>
                </a:solidFill>
                <a:effectLst/>
                <a:uLnTx/>
                <a:uFillTx/>
              </a:rPr>
              <a:t>论坛：</a:t>
            </a:r>
            <a:r>
              <a:rPr kumimoji="0" lang="en-US" altLang="zh-CN" sz="100" b="0" i="0" u="none" strike="noStrike" kern="0" cap="none" spc="0" normalizeH="0" baseline="0" noProof="0" dirty="0">
                <a:ln>
                  <a:noFill/>
                </a:ln>
                <a:solidFill>
                  <a:sysClr val="window" lastClr="FFFFFF"/>
                </a:solidFill>
                <a:effectLst/>
                <a:uLnTx/>
                <a:uFillTx/>
              </a:rPr>
              <a:t>www.1ppt.cn</a:t>
            </a:r>
          </a:p>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ysClr val="window" lastClr="FFFFFF"/>
                </a:solidFill>
                <a:effectLst/>
                <a:uLnTx/>
                <a:uFillTx/>
              </a:rPr>
              <a:t> </a:t>
            </a:r>
            <a:endParaRPr kumimoji="0" lang="zh-CN" altLang="en-US" sz="100" b="0" i="0" u="none" strike="noStrike" kern="0" cap="none" spc="0" normalizeH="0" baseline="0" noProof="0" dirty="0">
              <a:ln>
                <a:noFill/>
              </a:ln>
              <a:solidFill>
                <a:sysClr val="window" lastClr="FFFFFF"/>
              </a:solidFill>
              <a:effectLst/>
              <a:uLnTx/>
              <a:uFillTx/>
            </a:endParaRPr>
          </a:p>
        </p:txBody>
      </p:sp>
      <p:pic>
        <p:nvPicPr>
          <p:cNvPr id="7" name="图片 6">
            <a:extLst>
              <a:ext uri="{FF2B5EF4-FFF2-40B4-BE49-F238E27FC236}">
                <a16:creationId xmlns:a16="http://schemas.microsoft.com/office/drawing/2014/main" id="{B9EBA33C-4A56-B742-870C-686C9527BE12}"/>
              </a:ext>
            </a:extLst>
          </p:cNvPr>
          <p:cNvPicPr>
            <a:picLocks noChangeAspect="1"/>
          </p:cNvPicPr>
          <p:nvPr/>
        </p:nvPicPr>
        <p:blipFill>
          <a:blip r:embed="rId2"/>
          <a:stretch>
            <a:fillRect/>
          </a:stretch>
        </p:blipFill>
        <p:spPr>
          <a:xfrm>
            <a:off x="265176" y="328467"/>
            <a:ext cx="1378622" cy="697234"/>
          </a:xfrm>
          <a:prstGeom prst="rect">
            <a:avLst/>
          </a:prstGeom>
        </p:spPr>
      </p:pic>
    </p:spTree>
    <p:extLst>
      <p:ext uri="{BB962C8B-B14F-4D97-AF65-F5344CB8AC3E}">
        <p14:creationId xmlns:p14="http://schemas.microsoft.com/office/powerpoint/2010/main" val="3900928236"/>
      </p:ext>
    </p:extLst>
  </p:cSld>
  <p:clrMapOvr>
    <a:masterClrMapping/>
  </p:clrMapOvr>
  <p:transition spd="slow">
    <p:wipe/>
  </p:transition>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 name="TextBox 50"/>
          <p:cNvSpPr txBox="1"/>
          <p:nvPr/>
        </p:nvSpPr>
        <p:spPr>
          <a:xfrm>
            <a:off x="1810512" y="502481"/>
            <a:ext cx="9416459" cy="523220"/>
          </a:xfrm>
          <a:prstGeom prst="rect">
            <a:avLst/>
          </a:prstGeom>
          <a:noFill/>
        </p:spPr>
        <p:txBody>
          <a:bodyPr wrap="square" rtlCol="0">
            <a:spAutoFit/>
          </a:bodyPr>
          <a:lstStyle/>
          <a:p>
            <a:r>
              <a:rPr lang="en-US" altLang="zh-Hans" sz="2800" b="1" dirty="0">
                <a:solidFill>
                  <a:srgbClr val="7030A0"/>
                </a:solidFill>
                <a:latin typeface="仿宋" panose="02010609060101010101" pitchFamily="49" charset="-122"/>
                <a:ea typeface="仿宋" panose="02010609060101010101" pitchFamily="49" charset="-122"/>
                <a:cs typeface="+mn-ea"/>
                <a:sym typeface="+mn-lt"/>
              </a:rPr>
              <a:t>Java</a:t>
            </a:r>
            <a:r>
              <a:rPr lang="zh-Hans" altLang="en-US" sz="2800" b="1" dirty="0">
                <a:solidFill>
                  <a:srgbClr val="7030A0"/>
                </a:solidFill>
                <a:latin typeface="仿宋" panose="02010609060101010101" pitchFamily="49" charset="-122"/>
                <a:ea typeface="仿宋" panose="02010609060101010101" pitchFamily="49" charset="-122"/>
                <a:cs typeface="+mn-ea"/>
                <a:sym typeface="+mn-lt"/>
              </a:rPr>
              <a:t> </a:t>
            </a:r>
            <a:r>
              <a:rPr lang="en-US" altLang="zh-Hans" sz="2800" b="1" dirty="0">
                <a:solidFill>
                  <a:srgbClr val="7030A0"/>
                </a:solidFill>
                <a:latin typeface="仿宋" panose="02010609060101010101" pitchFamily="49" charset="-122"/>
                <a:ea typeface="仿宋" panose="02010609060101010101" pitchFamily="49" charset="-122"/>
                <a:cs typeface="+mn-ea"/>
                <a:sym typeface="+mn-lt"/>
              </a:rPr>
              <a:t>Concurrent container</a:t>
            </a:r>
            <a:endParaRPr lang="en-US" sz="2800" b="1" dirty="0">
              <a:solidFill>
                <a:srgbClr val="7030A0"/>
              </a:solidFill>
              <a:latin typeface="仿宋" panose="02010609060101010101" pitchFamily="49" charset="-122"/>
              <a:ea typeface="仿宋" panose="02010609060101010101" pitchFamily="49" charset="-122"/>
              <a:cs typeface="+mn-ea"/>
              <a:sym typeface="+mn-lt"/>
            </a:endParaRPr>
          </a:p>
        </p:txBody>
      </p:sp>
      <p:sp>
        <p:nvSpPr>
          <p:cNvPr id="63" name="矩形 62"/>
          <p:cNvSpPr/>
          <p:nvPr/>
        </p:nvSpPr>
        <p:spPr>
          <a:xfrm>
            <a:off x="0" y="6624130"/>
            <a:ext cx="775136" cy="230832"/>
          </a:xfrm>
          <a:prstGeom prst="rect">
            <a:avLst/>
          </a:prstGeom>
        </p:spPr>
        <p:txBody>
          <a:bodyPr wrap="squar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模板下载：</a:t>
            </a:r>
            <a:r>
              <a:rPr kumimoji="0" lang="en-US" altLang="zh-CN" sz="100" b="0" i="0" u="none" strike="noStrike" kern="0" cap="none" spc="0" normalizeH="0" baseline="0" noProof="0" dirty="0">
                <a:ln>
                  <a:noFill/>
                </a:ln>
                <a:solidFill>
                  <a:sysClr val="window" lastClr="FFFFFF"/>
                </a:solidFill>
                <a:effectLst/>
                <a:uLnTx/>
                <a:uFillTx/>
              </a:rPr>
              <a:t>www.1ppt.com/moban/     </a:t>
            </a:r>
            <a:r>
              <a:rPr kumimoji="0" lang="zh-CN" altLang="en-US" sz="100" b="0" i="0" u="none" strike="noStrike" kern="0" cap="none" spc="0" normalizeH="0" baseline="0" noProof="0" dirty="0">
                <a:ln>
                  <a:noFill/>
                </a:ln>
                <a:solidFill>
                  <a:sysClr val="window" lastClr="FFFFFF"/>
                </a:solidFill>
                <a:effectLst/>
                <a:uLnTx/>
                <a:uFillTx/>
              </a:rPr>
              <a:t>行业</a:t>
            </a: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模板：</a:t>
            </a:r>
            <a:r>
              <a:rPr kumimoji="0" lang="en-US" altLang="zh-CN" sz="100" b="0" i="0" u="none" strike="noStrike" kern="0" cap="none" spc="0" normalizeH="0" baseline="0" noProof="0" dirty="0">
                <a:ln>
                  <a:noFill/>
                </a:ln>
                <a:solidFill>
                  <a:sysClr val="window" lastClr="FFFFFF"/>
                </a:solidFill>
                <a:effectLst/>
                <a:uLnTx/>
                <a:uFillTx/>
              </a:rPr>
              <a:t>www.1ppt.com/hangye/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节日</a:t>
            </a: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模板：</a:t>
            </a:r>
            <a:r>
              <a:rPr kumimoji="0" lang="en-US" altLang="zh-CN" sz="100" b="0" i="0" u="none" strike="noStrike" kern="0" cap="none" spc="0" normalizeH="0" baseline="0" noProof="0" dirty="0">
                <a:ln>
                  <a:noFill/>
                </a:ln>
                <a:solidFill>
                  <a:sysClr val="window" lastClr="FFFFFF"/>
                </a:solidFill>
                <a:effectLst/>
                <a:uLnTx/>
                <a:uFillTx/>
              </a:rPr>
              <a:t>www.1ppt.com/jieri/           PPT</a:t>
            </a:r>
            <a:r>
              <a:rPr kumimoji="0" lang="zh-CN" altLang="en-US" sz="100" b="0" i="0" u="none" strike="noStrike" kern="0" cap="none" spc="0" normalizeH="0" baseline="0" noProof="0" dirty="0">
                <a:ln>
                  <a:noFill/>
                </a:ln>
                <a:solidFill>
                  <a:sysClr val="window" lastClr="FFFFFF"/>
                </a:solidFill>
                <a:effectLst/>
                <a:uLnTx/>
                <a:uFillTx/>
              </a:rPr>
              <a:t>素材下载：</a:t>
            </a:r>
            <a:r>
              <a:rPr kumimoji="0" lang="en-US" altLang="zh-CN" sz="100" b="0" i="0" u="none" strike="noStrike" kern="0" cap="none" spc="0" normalizeH="0" baseline="0" noProof="0" dirty="0">
                <a:ln>
                  <a:noFill/>
                </a:ln>
                <a:solidFill>
                  <a:sysClr val="window" lastClr="FFFFFF"/>
                </a:solidFill>
                <a:effectLst/>
                <a:uLnTx/>
                <a:uFillTx/>
              </a:rPr>
              <a:t>www.1ppt.com/sucai/</a:t>
            </a:r>
          </a:p>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背景图片：</a:t>
            </a:r>
            <a:r>
              <a:rPr kumimoji="0" lang="en-US" altLang="zh-CN" sz="100" b="0" i="0" u="none" strike="noStrike" kern="0" cap="none" spc="0" normalizeH="0" baseline="0" noProof="0" dirty="0">
                <a:ln>
                  <a:noFill/>
                </a:ln>
                <a:solidFill>
                  <a:sysClr val="window" lastClr="FFFFFF"/>
                </a:solidFill>
                <a:effectLst/>
                <a:uLnTx/>
                <a:uFillTx/>
              </a:rPr>
              <a:t>www.1ppt.com/beijing/      PPT</a:t>
            </a:r>
            <a:r>
              <a:rPr kumimoji="0" lang="zh-CN" altLang="en-US" sz="100" b="0" i="0" u="none" strike="noStrike" kern="0" cap="none" spc="0" normalizeH="0" baseline="0" noProof="0" dirty="0">
                <a:ln>
                  <a:noFill/>
                </a:ln>
                <a:solidFill>
                  <a:sysClr val="window" lastClr="FFFFFF"/>
                </a:solidFill>
                <a:effectLst/>
                <a:uLnTx/>
                <a:uFillTx/>
              </a:rPr>
              <a:t>图表下载：</a:t>
            </a:r>
            <a:r>
              <a:rPr kumimoji="0" lang="en-US" altLang="zh-CN" sz="100" b="0" i="0" u="none" strike="noStrike" kern="0" cap="none" spc="0" normalizeH="0" baseline="0" noProof="0" dirty="0">
                <a:ln>
                  <a:noFill/>
                </a:ln>
                <a:solidFill>
                  <a:sysClr val="window" lastClr="FFFFFF"/>
                </a:solidFill>
                <a:effectLst/>
                <a:uLnTx/>
                <a:uFillTx/>
              </a:rPr>
              <a:t>www.1ppt.com/tubiao/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优秀</a:t>
            </a: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下载：</a:t>
            </a:r>
            <a:r>
              <a:rPr kumimoji="0" lang="en-US" altLang="zh-CN" sz="100" b="0" i="0" u="none" strike="noStrike" kern="0" cap="none" spc="0" normalizeH="0" baseline="0" noProof="0" dirty="0">
                <a:ln>
                  <a:noFill/>
                </a:ln>
                <a:solidFill>
                  <a:sysClr val="window" lastClr="FFFFFF"/>
                </a:solidFill>
                <a:effectLst/>
                <a:uLnTx/>
                <a:uFillTx/>
              </a:rPr>
              <a:t>www.1ppt.com/xiazai/        PPT</a:t>
            </a:r>
            <a:r>
              <a:rPr kumimoji="0" lang="zh-CN" altLang="en-US" sz="100" b="0" i="0" u="none" strike="noStrike" kern="0" cap="none" spc="0" normalizeH="0" baseline="0" noProof="0" dirty="0">
                <a:ln>
                  <a:noFill/>
                </a:ln>
                <a:solidFill>
                  <a:sysClr val="window" lastClr="FFFFFF"/>
                </a:solidFill>
                <a:effectLst/>
                <a:uLnTx/>
                <a:uFillTx/>
              </a:rPr>
              <a:t>教程： </a:t>
            </a:r>
            <a:r>
              <a:rPr kumimoji="0" lang="en-US" altLang="zh-CN" sz="100" b="0" i="0" u="none" strike="noStrike" kern="0" cap="none" spc="0" normalizeH="0" baseline="0" noProof="0" dirty="0">
                <a:ln>
                  <a:noFill/>
                </a:ln>
                <a:solidFill>
                  <a:sysClr val="window" lastClr="FFFFFF"/>
                </a:solidFill>
                <a:effectLst/>
                <a:uLnTx/>
                <a:uFillTx/>
              </a:rPr>
              <a:t>www.1ppt.com/powerpoint/      </a:t>
            </a:r>
          </a:p>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ysClr val="window" lastClr="FFFFFF"/>
                </a:solidFill>
                <a:effectLst/>
                <a:uLnTx/>
                <a:uFillTx/>
              </a:rPr>
              <a:t>Word</a:t>
            </a:r>
            <a:r>
              <a:rPr kumimoji="0" lang="zh-CN" altLang="en-US" sz="100" b="0" i="0" u="none" strike="noStrike" kern="0" cap="none" spc="0" normalizeH="0" baseline="0" noProof="0" dirty="0">
                <a:ln>
                  <a:noFill/>
                </a:ln>
                <a:solidFill>
                  <a:sysClr val="window" lastClr="FFFFFF"/>
                </a:solidFill>
                <a:effectLst/>
                <a:uLnTx/>
                <a:uFillTx/>
              </a:rPr>
              <a:t>教程： </a:t>
            </a:r>
            <a:r>
              <a:rPr kumimoji="0" lang="en-US" altLang="zh-CN" sz="100" b="0" i="0" u="none" strike="noStrike" kern="0" cap="none" spc="0" normalizeH="0" baseline="0" noProof="0" dirty="0">
                <a:ln>
                  <a:noFill/>
                </a:ln>
                <a:solidFill>
                  <a:sysClr val="window" lastClr="FFFFFF"/>
                </a:solidFill>
                <a:effectLst/>
                <a:uLnTx/>
                <a:uFillTx/>
              </a:rPr>
              <a:t>www.1ppt.com/word/              Excel</a:t>
            </a:r>
            <a:r>
              <a:rPr kumimoji="0" lang="zh-CN" altLang="en-US" sz="100" b="0" i="0" u="none" strike="noStrike" kern="0" cap="none" spc="0" normalizeH="0" baseline="0" noProof="0" dirty="0">
                <a:ln>
                  <a:noFill/>
                </a:ln>
                <a:solidFill>
                  <a:sysClr val="window" lastClr="FFFFFF"/>
                </a:solidFill>
                <a:effectLst/>
                <a:uLnTx/>
                <a:uFillTx/>
              </a:rPr>
              <a:t>教程：</a:t>
            </a:r>
            <a:r>
              <a:rPr kumimoji="0" lang="en-US" altLang="zh-CN" sz="100" b="0" i="0" u="none" strike="noStrike" kern="0" cap="none" spc="0" normalizeH="0" baseline="0" noProof="0" dirty="0">
                <a:ln>
                  <a:noFill/>
                </a:ln>
                <a:solidFill>
                  <a:sysClr val="window" lastClr="FFFFFF"/>
                </a:solidFill>
                <a:effectLst/>
                <a:uLnTx/>
                <a:uFillTx/>
              </a:rPr>
              <a:t>www.1ppt.com/excel/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资料下载：</a:t>
            </a:r>
            <a:r>
              <a:rPr kumimoji="0" lang="en-US" altLang="zh-CN" sz="100" b="0" i="0" u="none" strike="noStrike" kern="0" cap="none" spc="0" normalizeH="0" baseline="0" noProof="0" dirty="0">
                <a:ln>
                  <a:noFill/>
                </a:ln>
                <a:solidFill>
                  <a:sysClr val="window" lastClr="FFFFFF"/>
                </a:solidFill>
                <a:effectLst/>
                <a:uLnTx/>
                <a:uFillTx/>
              </a:rPr>
              <a:t>www.1ppt.com/ziliao/                PPT</a:t>
            </a:r>
            <a:r>
              <a:rPr kumimoji="0" lang="zh-CN" altLang="en-US" sz="100" b="0" i="0" u="none" strike="noStrike" kern="0" cap="none" spc="0" normalizeH="0" baseline="0" noProof="0" dirty="0">
                <a:ln>
                  <a:noFill/>
                </a:ln>
                <a:solidFill>
                  <a:sysClr val="window" lastClr="FFFFFF"/>
                </a:solidFill>
                <a:effectLst/>
                <a:uLnTx/>
                <a:uFillTx/>
              </a:rPr>
              <a:t>课件下载：</a:t>
            </a:r>
            <a:r>
              <a:rPr kumimoji="0" lang="en-US" altLang="zh-CN" sz="100" b="0" i="0" u="none" strike="noStrike" kern="0" cap="none" spc="0" normalizeH="0" baseline="0" noProof="0" dirty="0">
                <a:ln>
                  <a:noFill/>
                </a:ln>
                <a:solidFill>
                  <a:sysClr val="window" lastClr="FFFFFF"/>
                </a:solidFill>
                <a:effectLst/>
                <a:uLnTx/>
                <a:uFillTx/>
              </a:rPr>
              <a:t>www.1ppt.com/kejian/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范文下载：</a:t>
            </a:r>
            <a:r>
              <a:rPr kumimoji="0" lang="en-US" altLang="zh-CN" sz="100" b="0" i="0" u="none" strike="noStrike" kern="0" cap="none" spc="0" normalizeH="0" baseline="0" noProof="0" dirty="0">
                <a:ln>
                  <a:noFill/>
                </a:ln>
                <a:solidFill>
                  <a:sysClr val="window" lastClr="FFFFFF"/>
                </a:solidFill>
                <a:effectLst/>
                <a:uLnTx/>
                <a:uFillTx/>
              </a:rPr>
              <a:t>www.1ppt.com/fanwen/             </a:t>
            </a:r>
            <a:r>
              <a:rPr kumimoji="0" lang="zh-CN" altLang="en-US" sz="100" b="0" i="0" u="none" strike="noStrike" kern="0" cap="none" spc="0" normalizeH="0" baseline="0" noProof="0" dirty="0">
                <a:ln>
                  <a:noFill/>
                </a:ln>
                <a:solidFill>
                  <a:sysClr val="window" lastClr="FFFFFF"/>
                </a:solidFill>
                <a:effectLst/>
                <a:uLnTx/>
                <a:uFillTx/>
              </a:rPr>
              <a:t>试卷下载：</a:t>
            </a:r>
            <a:r>
              <a:rPr kumimoji="0" lang="en-US" altLang="zh-CN" sz="100" b="0" i="0" u="none" strike="noStrike" kern="0" cap="none" spc="0" normalizeH="0" baseline="0" noProof="0" dirty="0">
                <a:ln>
                  <a:noFill/>
                </a:ln>
                <a:solidFill>
                  <a:sysClr val="window" lastClr="FFFFFF"/>
                </a:solidFill>
                <a:effectLst/>
                <a:uLnTx/>
                <a:uFillTx/>
              </a:rPr>
              <a:t>www.1ppt.com/shiti/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教案下载：</a:t>
            </a:r>
            <a:r>
              <a:rPr kumimoji="0" lang="en-US" altLang="zh-CN" sz="100" b="0" i="0" u="none" strike="noStrike" kern="0" cap="none" spc="0" normalizeH="0" baseline="0" noProof="0" dirty="0">
                <a:ln>
                  <a:noFill/>
                </a:ln>
                <a:solidFill>
                  <a:sysClr val="window" lastClr="FFFFFF"/>
                </a:solidFill>
                <a:effectLst/>
                <a:uLnTx/>
                <a:uFillTx/>
              </a:rPr>
              <a:t>www.1ppt.com/jiaoan/        PPT</a:t>
            </a:r>
            <a:r>
              <a:rPr kumimoji="0" lang="zh-CN" altLang="en-US" sz="100" b="0" i="0" u="none" strike="noStrike" kern="0" cap="none" spc="0" normalizeH="0" baseline="0" noProof="0" dirty="0">
                <a:ln>
                  <a:noFill/>
                </a:ln>
                <a:solidFill>
                  <a:sysClr val="window" lastClr="FFFFFF"/>
                </a:solidFill>
                <a:effectLst/>
                <a:uLnTx/>
                <a:uFillTx/>
              </a:rPr>
              <a:t>论坛：</a:t>
            </a:r>
            <a:r>
              <a:rPr kumimoji="0" lang="en-US" altLang="zh-CN" sz="100" b="0" i="0" u="none" strike="noStrike" kern="0" cap="none" spc="0" normalizeH="0" baseline="0" noProof="0" dirty="0">
                <a:ln>
                  <a:noFill/>
                </a:ln>
                <a:solidFill>
                  <a:sysClr val="window" lastClr="FFFFFF"/>
                </a:solidFill>
                <a:effectLst/>
                <a:uLnTx/>
                <a:uFillTx/>
              </a:rPr>
              <a:t>www.1ppt.cn</a:t>
            </a:r>
          </a:p>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ysClr val="window" lastClr="FFFFFF"/>
                </a:solidFill>
                <a:effectLst/>
                <a:uLnTx/>
                <a:uFillTx/>
              </a:rPr>
              <a:t> </a:t>
            </a:r>
            <a:endParaRPr kumimoji="0" lang="zh-CN" altLang="en-US" sz="100" b="0" i="0" u="none" strike="noStrike" kern="0" cap="none" spc="0" normalizeH="0" baseline="0" noProof="0" dirty="0">
              <a:ln>
                <a:noFill/>
              </a:ln>
              <a:solidFill>
                <a:sysClr val="window" lastClr="FFFFFF"/>
              </a:solidFill>
              <a:effectLst/>
              <a:uLnTx/>
              <a:uFillTx/>
            </a:endParaRPr>
          </a:p>
        </p:txBody>
      </p:sp>
      <p:pic>
        <p:nvPicPr>
          <p:cNvPr id="7" name="图片 6">
            <a:extLst>
              <a:ext uri="{FF2B5EF4-FFF2-40B4-BE49-F238E27FC236}">
                <a16:creationId xmlns:a16="http://schemas.microsoft.com/office/drawing/2014/main" id="{B9EBA33C-4A56-B742-870C-686C9527BE12}"/>
              </a:ext>
            </a:extLst>
          </p:cNvPr>
          <p:cNvPicPr>
            <a:picLocks noChangeAspect="1"/>
          </p:cNvPicPr>
          <p:nvPr/>
        </p:nvPicPr>
        <p:blipFill>
          <a:blip r:embed="rId2"/>
          <a:stretch>
            <a:fillRect/>
          </a:stretch>
        </p:blipFill>
        <p:spPr>
          <a:xfrm>
            <a:off x="265176" y="328467"/>
            <a:ext cx="1378622" cy="697234"/>
          </a:xfrm>
          <a:prstGeom prst="rect">
            <a:avLst/>
          </a:prstGeom>
        </p:spPr>
      </p:pic>
      <p:sp>
        <p:nvSpPr>
          <p:cNvPr id="6" name="TextBox 50">
            <a:extLst>
              <a:ext uri="{FF2B5EF4-FFF2-40B4-BE49-F238E27FC236}">
                <a16:creationId xmlns:a16="http://schemas.microsoft.com/office/drawing/2014/main" id="{826D571E-7191-2E45-92F1-3C4B32D65F24}"/>
              </a:ext>
            </a:extLst>
          </p:cNvPr>
          <p:cNvSpPr txBox="1"/>
          <p:nvPr/>
        </p:nvSpPr>
        <p:spPr>
          <a:xfrm>
            <a:off x="265176" y="1343387"/>
            <a:ext cx="11487142" cy="461665"/>
          </a:xfrm>
          <a:prstGeom prst="rect">
            <a:avLst/>
          </a:prstGeom>
          <a:noFill/>
        </p:spPr>
        <p:txBody>
          <a:bodyPr wrap="square" rtlCol="0">
            <a:spAutoFit/>
          </a:bodyPr>
          <a:lstStyle/>
          <a:p>
            <a:pPr marL="342900" indent="-342900">
              <a:buFont typeface="Wingdings" pitchFamily="2" charset="2"/>
              <a:buChar char="Ø"/>
            </a:pPr>
            <a:r>
              <a:rPr lang="en-US" altLang="zh-Hans" sz="2400" b="1" dirty="0" err="1">
                <a:latin typeface="仿宋" panose="02010609060101010101" pitchFamily="49" charset="-122"/>
                <a:ea typeface="仿宋" panose="02010609060101010101" pitchFamily="49" charset="-122"/>
                <a:cs typeface="+mn-ea"/>
                <a:sym typeface="+mn-lt"/>
              </a:rPr>
              <a:t>cachedThreadPoo</a:t>
            </a:r>
            <a:endParaRPr lang="en-US" altLang="zh-Hans" sz="2400" b="1" dirty="0">
              <a:latin typeface="仿宋" panose="02010609060101010101" pitchFamily="49" charset="-122"/>
              <a:ea typeface="仿宋" panose="02010609060101010101" pitchFamily="49" charset="-122"/>
              <a:cs typeface="+mn-ea"/>
              <a:sym typeface="+mn-lt"/>
            </a:endParaRPr>
          </a:p>
        </p:txBody>
      </p:sp>
    </p:spTree>
    <p:extLst>
      <p:ext uri="{BB962C8B-B14F-4D97-AF65-F5344CB8AC3E}">
        <p14:creationId xmlns:p14="http://schemas.microsoft.com/office/powerpoint/2010/main" val="55554287"/>
      </p:ext>
    </p:extLst>
  </p:cSld>
  <p:clrMapOvr>
    <a:masterClrMapping/>
  </p:clrMapOvr>
  <p:transition spd="slow">
    <p:wipe/>
  </p:transition>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 name="TextBox 50"/>
          <p:cNvSpPr txBox="1"/>
          <p:nvPr/>
        </p:nvSpPr>
        <p:spPr>
          <a:xfrm>
            <a:off x="1810512" y="502481"/>
            <a:ext cx="9416459" cy="523220"/>
          </a:xfrm>
          <a:prstGeom prst="rect">
            <a:avLst/>
          </a:prstGeom>
          <a:noFill/>
        </p:spPr>
        <p:txBody>
          <a:bodyPr wrap="square" rtlCol="0">
            <a:spAutoFit/>
          </a:bodyPr>
          <a:lstStyle/>
          <a:p>
            <a:r>
              <a:rPr lang="zh-CN" altLang="en-US" sz="2800" b="1" dirty="0">
                <a:solidFill>
                  <a:srgbClr val="7030A0"/>
                </a:solidFill>
                <a:latin typeface="仿宋" panose="02010609060101010101" pitchFamily="49" charset="-122"/>
                <a:ea typeface="仿宋" panose="02010609060101010101" pitchFamily="49" charset="-122"/>
                <a:cs typeface="+mn-ea"/>
                <a:sym typeface="+mn-lt"/>
              </a:rPr>
              <a:t>推荐书籍（</a:t>
            </a:r>
            <a:r>
              <a:rPr lang="en-US" altLang="zh-CN" sz="2800" b="1" dirty="0">
                <a:solidFill>
                  <a:srgbClr val="7030A0"/>
                </a:solidFill>
                <a:latin typeface="仿宋" panose="02010609060101010101" pitchFamily="49" charset="-122"/>
                <a:ea typeface="仿宋" panose="02010609060101010101" pitchFamily="49" charset="-122"/>
                <a:cs typeface="+mn-ea"/>
                <a:sym typeface="+mn-lt"/>
              </a:rPr>
              <a:t>1</a:t>
            </a:r>
            <a:r>
              <a:rPr lang="zh-CN" altLang="en-US" sz="2800" b="1" dirty="0">
                <a:solidFill>
                  <a:srgbClr val="7030A0"/>
                </a:solidFill>
                <a:latin typeface="仿宋" panose="02010609060101010101" pitchFamily="49" charset="-122"/>
                <a:ea typeface="仿宋" panose="02010609060101010101" pitchFamily="49" charset="-122"/>
                <a:cs typeface="+mn-ea"/>
                <a:sym typeface="+mn-lt"/>
              </a:rPr>
              <a:t>）</a:t>
            </a:r>
            <a:endParaRPr lang="en-US" altLang="zh-CN" sz="2800" b="1" dirty="0">
              <a:solidFill>
                <a:srgbClr val="7030A0"/>
              </a:solidFill>
              <a:latin typeface="仿宋" panose="02010609060101010101" pitchFamily="49" charset="-122"/>
              <a:ea typeface="仿宋" panose="02010609060101010101" pitchFamily="49" charset="-122"/>
              <a:cs typeface="+mn-ea"/>
              <a:sym typeface="+mn-lt"/>
            </a:endParaRPr>
          </a:p>
        </p:txBody>
      </p:sp>
      <p:sp>
        <p:nvSpPr>
          <p:cNvPr id="63" name="矩形 62"/>
          <p:cNvSpPr/>
          <p:nvPr/>
        </p:nvSpPr>
        <p:spPr>
          <a:xfrm>
            <a:off x="0" y="6624130"/>
            <a:ext cx="775136" cy="230832"/>
          </a:xfrm>
          <a:prstGeom prst="rect">
            <a:avLst/>
          </a:prstGeom>
        </p:spPr>
        <p:txBody>
          <a:bodyPr wrap="squar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模板下载：</a:t>
            </a:r>
            <a:r>
              <a:rPr kumimoji="0" lang="en-US" altLang="zh-CN" sz="100" b="0" i="0" u="none" strike="noStrike" kern="0" cap="none" spc="0" normalizeH="0" baseline="0" noProof="0" dirty="0">
                <a:ln>
                  <a:noFill/>
                </a:ln>
                <a:solidFill>
                  <a:sysClr val="window" lastClr="FFFFFF"/>
                </a:solidFill>
                <a:effectLst/>
                <a:uLnTx/>
                <a:uFillTx/>
              </a:rPr>
              <a:t>www.1ppt.com/moban/     </a:t>
            </a:r>
            <a:r>
              <a:rPr kumimoji="0" lang="zh-CN" altLang="en-US" sz="100" b="0" i="0" u="none" strike="noStrike" kern="0" cap="none" spc="0" normalizeH="0" baseline="0" noProof="0" dirty="0">
                <a:ln>
                  <a:noFill/>
                </a:ln>
                <a:solidFill>
                  <a:sysClr val="window" lastClr="FFFFFF"/>
                </a:solidFill>
                <a:effectLst/>
                <a:uLnTx/>
                <a:uFillTx/>
              </a:rPr>
              <a:t>行业</a:t>
            </a: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模板：</a:t>
            </a:r>
            <a:r>
              <a:rPr kumimoji="0" lang="en-US" altLang="zh-CN" sz="100" b="0" i="0" u="none" strike="noStrike" kern="0" cap="none" spc="0" normalizeH="0" baseline="0" noProof="0" dirty="0">
                <a:ln>
                  <a:noFill/>
                </a:ln>
                <a:solidFill>
                  <a:sysClr val="window" lastClr="FFFFFF"/>
                </a:solidFill>
                <a:effectLst/>
                <a:uLnTx/>
                <a:uFillTx/>
              </a:rPr>
              <a:t>www.1ppt.com/hangye/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节日</a:t>
            </a: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模板：</a:t>
            </a:r>
            <a:r>
              <a:rPr kumimoji="0" lang="en-US" altLang="zh-CN" sz="100" b="0" i="0" u="none" strike="noStrike" kern="0" cap="none" spc="0" normalizeH="0" baseline="0" noProof="0" dirty="0">
                <a:ln>
                  <a:noFill/>
                </a:ln>
                <a:solidFill>
                  <a:sysClr val="window" lastClr="FFFFFF"/>
                </a:solidFill>
                <a:effectLst/>
                <a:uLnTx/>
                <a:uFillTx/>
              </a:rPr>
              <a:t>www.1ppt.com/jieri/           PPT</a:t>
            </a:r>
            <a:r>
              <a:rPr kumimoji="0" lang="zh-CN" altLang="en-US" sz="100" b="0" i="0" u="none" strike="noStrike" kern="0" cap="none" spc="0" normalizeH="0" baseline="0" noProof="0" dirty="0">
                <a:ln>
                  <a:noFill/>
                </a:ln>
                <a:solidFill>
                  <a:sysClr val="window" lastClr="FFFFFF"/>
                </a:solidFill>
                <a:effectLst/>
                <a:uLnTx/>
                <a:uFillTx/>
              </a:rPr>
              <a:t>素材下载：</a:t>
            </a:r>
            <a:r>
              <a:rPr kumimoji="0" lang="en-US" altLang="zh-CN" sz="100" b="0" i="0" u="none" strike="noStrike" kern="0" cap="none" spc="0" normalizeH="0" baseline="0" noProof="0" dirty="0">
                <a:ln>
                  <a:noFill/>
                </a:ln>
                <a:solidFill>
                  <a:sysClr val="window" lastClr="FFFFFF"/>
                </a:solidFill>
                <a:effectLst/>
                <a:uLnTx/>
                <a:uFillTx/>
              </a:rPr>
              <a:t>www.1ppt.com/sucai/</a:t>
            </a:r>
          </a:p>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背景图片：</a:t>
            </a:r>
            <a:r>
              <a:rPr kumimoji="0" lang="en-US" altLang="zh-CN" sz="100" b="0" i="0" u="none" strike="noStrike" kern="0" cap="none" spc="0" normalizeH="0" baseline="0" noProof="0" dirty="0">
                <a:ln>
                  <a:noFill/>
                </a:ln>
                <a:solidFill>
                  <a:sysClr val="window" lastClr="FFFFFF"/>
                </a:solidFill>
                <a:effectLst/>
                <a:uLnTx/>
                <a:uFillTx/>
              </a:rPr>
              <a:t>www.1ppt.com/beijing/      PPT</a:t>
            </a:r>
            <a:r>
              <a:rPr kumimoji="0" lang="zh-CN" altLang="en-US" sz="100" b="0" i="0" u="none" strike="noStrike" kern="0" cap="none" spc="0" normalizeH="0" baseline="0" noProof="0" dirty="0">
                <a:ln>
                  <a:noFill/>
                </a:ln>
                <a:solidFill>
                  <a:sysClr val="window" lastClr="FFFFFF"/>
                </a:solidFill>
                <a:effectLst/>
                <a:uLnTx/>
                <a:uFillTx/>
              </a:rPr>
              <a:t>图表下载：</a:t>
            </a:r>
            <a:r>
              <a:rPr kumimoji="0" lang="en-US" altLang="zh-CN" sz="100" b="0" i="0" u="none" strike="noStrike" kern="0" cap="none" spc="0" normalizeH="0" baseline="0" noProof="0" dirty="0">
                <a:ln>
                  <a:noFill/>
                </a:ln>
                <a:solidFill>
                  <a:sysClr val="window" lastClr="FFFFFF"/>
                </a:solidFill>
                <a:effectLst/>
                <a:uLnTx/>
                <a:uFillTx/>
              </a:rPr>
              <a:t>www.1ppt.com/tubiao/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优秀</a:t>
            </a: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下载：</a:t>
            </a:r>
            <a:r>
              <a:rPr kumimoji="0" lang="en-US" altLang="zh-CN" sz="100" b="0" i="0" u="none" strike="noStrike" kern="0" cap="none" spc="0" normalizeH="0" baseline="0" noProof="0" dirty="0">
                <a:ln>
                  <a:noFill/>
                </a:ln>
                <a:solidFill>
                  <a:sysClr val="window" lastClr="FFFFFF"/>
                </a:solidFill>
                <a:effectLst/>
                <a:uLnTx/>
                <a:uFillTx/>
              </a:rPr>
              <a:t>www.1ppt.com/xiazai/        PPT</a:t>
            </a:r>
            <a:r>
              <a:rPr kumimoji="0" lang="zh-CN" altLang="en-US" sz="100" b="0" i="0" u="none" strike="noStrike" kern="0" cap="none" spc="0" normalizeH="0" baseline="0" noProof="0" dirty="0">
                <a:ln>
                  <a:noFill/>
                </a:ln>
                <a:solidFill>
                  <a:sysClr val="window" lastClr="FFFFFF"/>
                </a:solidFill>
                <a:effectLst/>
                <a:uLnTx/>
                <a:uFillTx/>
              </a:rPr>
              <a:t>教程： </a:t>
            </a:r>
            <a:r>
              <a:rPr kumimoji="0" lang="en-US" altLang="zh-CN" sz="100" b="0" i="0" u="none" strike="noStrike" kern="0" cap="none" spc="0" normalizeH="0" baseline="0" noProof="0" dirty="0">
                <a:ln>
                  <a:noFill/>
                </a:ln>
                <a:solidFill>
                  <a:sysClr val="window" lastClr="FFFFFF"/>
                </a:solidFill>
                <a:effectLst/>
                <a:uLnTx/>
                <a:uFillTx/>
              </a:rPr>
              <a:t>www.1ppt.com/powerpoint/      </a:t>
            </a:r>
          </a:p>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ysClr val="window" lastClr="FFFFFF"/>
                </a:solidFill>
                <a:effectLst/>
                <a:uLnTx/>
                <a:uFillTx/>
              </a:rPr>
              <a:t>Word</a:t>
            </a:r>
            <a:r>
              <a:rPr kumimoji="0" lang="zh-CN" altLang="en-US" sz="100" b="0" i="0" u="none" strike="noStrike" kern="0" cap="none" spc="0" normalizeH="0" baseline="0" noProof="0" dirty="0">
                <a:ln>
                  <a:noFill/>
                </a:ln>
                <a:solidFill>
                  <a:sysClr val="window" lastClr="FFFFFF"/>
                </a:solidFill>
                <a:effectLst/>
                <a:uLnTx/>
                <a:uFillTx/>
              </a:rPr>
              <a:t>教程： </a:t>
            </a:r>
            <a:r>
              <a:rPr kumimoji="0" lang="en-US" altLang="zh-CN" sz="100" b="0" i="0" u="none" strike="noStrike" kern="0" cap="none" spc="0" normalizeH="0" baseline="0" noProof="0" dirty="0">
                <a:ln>
                  <a:noFill/>
                </a:ln>
                <a:solidFill>
                  <a:sysClr val="window" lastClr="FFFFFF"/>
                </a:solidFill>
                <a:effectLst/>
                <a:uLnTx/>
                <a:uFillTx/>
              </a:rPr>
              <a:t>www.1ppt.com/word/              Excel</a:t>
            </a:r>
            <a:r>
              <a:rPr kumimoji="0" lang="zh-CN" altLang="en-US" sz="100" b="0" i="0" u="none" strike="noStrike" kern="0" cap="none" spc="0" normalizeH="0" baseline="0" noProof="0" dirty="0">
                <a:ln>
                  <a:noFill/>
                </a:ln>
                <a:solidFill>
                  <a:sysClr val="window" lastClr="FFFFFF"/>
                </a:solidFill>
                <a:effectLst/>
                <a:uLnTx/>
                <a:uFillTx/>
              </a:rPr>
              <a:t>教程：</a:t>
            </a:r>
            <a:r>
              <a:rPr kumimoji="0" lang="en-US" altLang="zh-CN" sz="100" b="0" i="0" u="none" strike="noStrike" kern="0" cap="none" spc="0" normalizeH="0" baseline="0" noProof="0" dirty="0">
                <a:ln>
                  <a:noFill/>
                </a:ln>
                <a:solidFill>
                  <a:sysClr val="window" lastClr="FFFFFF"/>
                </a:solidFill>
                <a:effectLst/>
                <a:uLnTx/>
                <a:uFillTx/>
              </a:rPr>
              <a:t>www.1ppt.com/excel/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资料下载：</a:t>
            </a:r>
            <a:r>
              <a:rPr kumimoji="0" lang="en-US" altLang="zh-CN" sz="100" b="0" i="0" u="none" strike="noStrike" kern="0" cap="none" spc="0" normalizeH="0" baseline="0" noProof="0" dirty="0">
                <a:ln>
                  <a:noFill/>
                </a:ln>
                <a:solidFill>
                  <a:sysClr val="window" lastClr="FFFFFF"/>
                </a:solidFill>
                <a:effectLst/>
                <a:uLnTx/>
                <a:uFillTx/>
              </a:rPr>
              <a:t>www.1ppt.com/ziliao/                PPT</a:t>
            </a:r>
            <a:r>
              <a:rPr kumimoji="0" lang="zh-CN" altLang="en-US" sz="100" b="0" i="0" u="none" strike="noStrike" kern="0" cap="none" spc="0" normalizeH="0" baseline="0" noProof="0" dirty="0">
                <a:ln>
                  <a:noFill/>
                </a:ln>
                <a:solidFill>
                  <a:sysClr val="window" lastClr="FFFFFF"/>
                </a:solidFill>
                <a:effectLst/>
                <a:uLnTx/>
                <a:uFillTx/>
              </a:rPr>
              <a:t>课件下载：</a:t>
            </a:r>
            <a:r>
              <a:rPr kumimoji="0" lang="en-US" altLang="zh-CN" sz="100" b="0" i="0" u="none" strike="noStrike" kern="0" cap="none" spc="0" normalizeH="0" baseline="0" noProof="0" dirty="0">
                <a:ln>
                  <a:noFill/>
                </a:ln>
                <a:solidFill>
                  <a:sysClr val="window" lastClr="FFFFFF"/>
                </a:solidFill>
                <a:effectLst/>
                <a:uLnTx/>
                <a:uFillTx/>
              </a:rPr>
              <a:t>www.1ppt.com/kejian/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范文下载：</a:t>
            </a:r>
            <a:r>
              <a:rPr kumimoji="0" lang="en-US" altLang="zh-CN" sz="100" b="0" i="0" u="none" strike="noStrike" kern="0" cap="none" spc="0" normalizeH="0" baseline="0" noProof="0" dirty="0">
                <a:ln>
                  <a:noFill/>
                </a:ln>
                <a:solidFill>
                  <a:sysClr val="window" lastClr="FFFFFF"/>
                </a:solidFill>
                <a:effectLst/>
                <a:uLnTx/>
                <a:uFillTx/>
              </a:rPr>
              <a:t>www.1ppt.com/fanwen/             </a:t>
            </a:r>
            <a:r>
              <a:rPr kumimoji="0" lang="zh-CN" altLang="en-US" sz="100" b="0" i="0" u="none" strike="noStrike" kern="0" cap="none" spc="0" normalizeH="0" baseline="0" noProof="0" dirty="0">
                <a:ln>
                  <a:noFill/>
                </a:ln>
                <a:solidFill>
                  <a:sysClr val="window" lastClr="FFFFFF"/>
                </a:solidFill>
                <a:effectLst/>
                <a:uLnTx/>
                <a:uFillTx/>
              </a:rPr>
              <a:t>试卷下载：</a:t>
            </a:r>
            <a:r>
              <a:rPr kumimoji="0" lang="en-US" altLang="zh-CN" sz="100" b="0" i="0" u="none" strike="noStrike" kern="0" cap="none" spc="0" normalizeH="0" baseline="0" noProof="0" dirty="0">
                <a:ln>
                  <a:noFill/>
                </a:ln>
                <a:solidFill>
                  <a:sysClr val="window" lastClr="FFFFFF"/>
                </a:solidFill>
                <a:effectLst/>
                <a:uLnTx/>
                <a:uFillTx/>
              </a:rPr>
              <a:t>www.1ppt.com/shiti/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教案下载：</a:t>
            </a:r>
            <a:r>
              <a:rPr kumimoji="0" lang="en-US" altLang="zh-CN" sz="100" b="0" i="0" u="none" strike="noStrike" kern="0" cap="none" spc="0" normalizeH="0" baseline="0" noProof="0" dirty="0">
                <a:ln>
                  <a:noFill/>
                </a:ln>
                <a:solidFill>
                  <a:sysClr val="window" lastClr="FFFFFF"/>
                </a:solidFill>
                <a:effectLst/>
                <a:uLnTx/>
                <a:uFillTx/>
              </a:rPr>
              <a:t>www.1ppt.com/jiaoan/        PPT</a:t>
            </a:r>
            <a:r>
              <a:rPr kumimoji="0" lang="zh-CN" altLang="en-US" sz="100" b="0" i="0" u="none" strike="noStrike" kern="0" cap="none" spc="0" normalizeH="0" baseline="0" noProof="0" dirty="0">
                <a:ln>
                  <a:noFill/>
                </a:ln>
                <a:solidFill>
                  <a:sysClr val="window" lastClr="FFFFFF"/>
                </a:solidFill>
                <a:effectLst/>
                <a:uLnTx/>
                <a:uFillTx/>
              </a:rPr>
              <a:t>论坛：</a:t>
            </a:r>
            <a:r>
              <a:rPr kumimoji="0" lang="en-US" altLang="zh-CN" sz="100" b="0" i="0" u="none" strike="noStrike" kern="0" cap="none" spc="0" normalizeH="0" baseline="0" noProof="0" dirty="0">
                <a:ln>
                  <a:noFill/>
                </a:ln>
                <a:solidFill>
                  <a:sysClr val="window" lastClr="FFFFFF"/>
                </a:solidFill>
                <a:effectLst/>
                <a:uLnTx/>
                <a:uFillTx/>
              </a:rPr>
              <a:t>www.1ppt.cn</a:t>
            </a:r>
          </a:p>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ysClr val="window" lastClr="FFFFFF"/>
                </a:solidFill>
                <a:effectLst/>
                <a:uLnTx/>
                <a:uFillTx/>
              </a:rPr>
              <a:t> </a:t>
            </a:r>
            <a:endParaRPr kumimoji="0" lang="zh-CN" altLang="en-US" sz="100" b="0" i="0" u="none" strike="noStrike" kern="0" cap="none" spc="0" normalizeH="0" baseline="0" noProof="0" dirty="0">
              <a:ln>
                <a:noFill/>
              </a:ln>
              <a:solidFill>
                <a:sysClr val="window" lastClr="FFFFFF"/>
              </a:solidFill>
              <a:effectLst/>
              <a:uLnTx/>
              <a:uFillTx/>
            </a:endParaRPr>
          </a:p>
        </p:txBody>
      </p:sp>
      <p:pic>
        <p:nvPicPr>
          <p:cNvPr id="5" name="图片 4">
            <a:extLst>
              <a:ext uri="{FF2B5EF4-FFF2-40B4-BE49-F238E27FC236}">
                <a16:creationId xmlns:a16="http://schemas.microsoft.com/office/drawing/2014/main" id="{0C3CFBF0-51B4-9642-A85E-A706751FBE47}"/>
              </a:ext>
            </a:extLst>
          </p:cNvPr>
          <p:cNvPicPr>
            <a:picLocks noChangeAspect="1"/>
          </p:cNvPicPr>
          <p:nvPr/>
        </p:nvPicPr>
        <p:blipFill>
          <a:blip r:embed="rId2"/>
          <a:stretch>
            <a:fillRect/>
          </a:stretch>
        </p:blipFill>
        <p:spPr>
          <a:xfrm>
            <a:off x="265176" y="1852553"/>
            <a:ext cx="2726349" cy="3497283"/>
          </a:xfrm>
          <a:prstGeom prst="rect">
            <a:avLst/>
          </a:prstGeom>
        </p:spPr>
      </p:pic>
      <p:pic>
        <p:nvPicPr>
          <p:cNvPr id="6" name="图片 5">
            <a:extLst>
              <a:ext uri="{FF2B5EF4-FFF2-40B4-BE49-F238E27FC236}">
                <a16:creationId xmlns:a16="http://schemas.microsoft.com/office/drawing/2014/main" id="{2CE3D130-A84D-8248-B9CC-D33E4499542B}"/>
              </a:ext>
            </a:extLst>
          </p:cNvPr>
          <p:cNvPicPr>
            <a:picLocks noChangeAspect="1"/>
          </p:cNvPicPr>
          <p:nvPr/>
        </p:nvPicPr>
        <p:blipFill>
          <a:blip r:embed="rId3"/>
          <a:stretch>
            <a:fillRect/>
          </a:stretch>
        </p:blipFill>
        <p:spPr>
          <a:xfrm>
            <a:off x="6339233" y="1852552"/>
            <a:ext cx="2646592" cy="3497283"/>
          </a:xfrm>
          <a:prstGeom prst="rect">
            <a:avLst/>
          </a:prstGeom>
        </p:spPr>
      </p:pic>
      <p:pic>
        <p:nvPicPr>
          <p:cNvPr id="7" name="图片 6">
            <a:extLst>
              <a:ext uri="{FF2B5EF4-FFF2-40B4-BE49-F238E27FC236}">
                <a16:creationId xmlns:a16="http://schemas.microsoft.com/office/drawing/2014/main" id="{C271520E-339D-AE43-B738-F8DB0AE818AB}"/>
              </a:ext>
            </a:extLst>
          </p:cNvPr>
          <p:cNvPicPr>
            <a:picLocks noChangeAspect="1"/>
          </p:cNvPicPr>
          <p:nvPr/>
        </p:nvPicPr>
        <p:blipFill>
          <a:blip r:embed="rId4"/>
          <a:stretch>
            <a:fillRect/>
          </a:stretch>
        </p:blipFill>
        <p:spPr>
          <a:xfrm>
            <a:off x="9311121" y="1852552"/>
            <a:ext cx="2792839" cy="3497283"/>
          </a:xfrm>
          <a:prstGeom prst="rect">
            <a:avLst/>
          </a:prstGeom>
        </p:spPr>
      </p:pic>
      <p:pic>
        <p:nvPicPr>
          <p:cNvPr id="8" name="图片 7">
            <a:extLst>
              <a:ext uri="{FF2B5EF4-FFF2-40B4-BE49-F238E27FC236}">
                <a16:creationId xmlns:a16="http://schemas.microsoft.com/office/drawing/2014/main" id="{7AC9CB26-8E68-A242-ADC1-DB37601970D9}"/>
              </a:ext>
            </a:extLst>
          </p:cNvPr>
          <p:cNvPicPr>
            <a:picLocks noChangeAspect="1"/>
          </p:cNvPicPr>
          <p:nvPr/>
        </p:nvPicPr>
        <p:blipFill>
          <a:blip r:embed="rId5"/>
          <a:stretch>
            <a:fillRect/>
          </a:stretch>
        </p:blipFill>
        <p:spPr>
          <a:xfrm>
            <a:off x="3316821" y="1852552"/>
            <a:ext cx="2697116" cy="3497283"/>
          </a:xfrm>
          <a:prstGeom prst="rect">
            <a:avLst/>
          </a:prstGeom>
        </p:spPr>
      </p:pic>
      <p:sp>
        <p:nvSpPr>
          <p:cNvPr id="9" name="文本框 8">
            <a:extLst>
              <a:ext uri="{FF2B5EF4-FFF2-40B4-BE49-F238E27FC236}">
                <a16:creationId xmlns:a16="http://schemas.microsoft.com/office/drawing/2014/main" id="{820168B4-487E-2940-B49C-3DB5395F8C0A}"/>
              </a:ext>
            </a:extLst>
          </p:cNvPr>
          <p:cNvSpPr txBox="1"/>
          <p:nvPr/>
        </p:nvSpPr>
        <p:spPr>
          <a:xfrm>
            <a:off x="7932717" y="5771408"/>
            <a:ext cx="184731" cy="369332"/>
          </a:xfrm>
          <a:prstGeom prst="rect">
            <a:avLst/>
          </a:prstGeom>
          <a:noFill/>
        </p:spPr>
        <p:txBody>
          <a:bodyPr wrap="none" rtlCol="0">
            <a:spAutoFit/>
          </a:bodyPr>
          <a:lstStyle/>
          <a:p>
            <a:endParaRPr kumimoji="1" lang="zh-CN" altLang="en-US" dirty="0"/>
          </a:p>
        </p:txBody>
      </p:sp>
      <p:pic>
        <p:nvPicPr>
          <p:cNvPr id="12" name="图片 11">
            <a:extLst>
              <a:ext uri="{FF2B5EF4-FFF2-40B4-BE49-F238E27FC236}">
                <a16:creationId xmlns:a16="http://schemas.microsoft.com/office/drawing/2014/main" id="{E16EA39C-BE31-ED4B-955C-4B8F4E74CA7C}"/>
              </a:ext>
            </a:extLst>
          </p:cNvPr>
          <p:cNvPicPr>
            <a:picLocks noChangeAspect="1"/>
          </p:cNvPicPr>
          <p:nvPr/>
        </p:nvPicPr>
        <p:blipFill>
          <a:blip r:embed="rId6"/>
          <a:stretch>
            <a:fillRect/>
          </a:stretch>
        </p:blipFill>
        <p:spPr>
          <a:xfrm>
            <a:off x="265176" y="328467"/>
            <a:ext cx="1378622" cy="697234"/>
          </a:xfrm>
          <a:prstGeom prst="rect">
            <a:avLst/>
          </a:prstGeom>
        </p:spPr>
      </p:pic>
    </p:spTree>
    <p:extLst>
      <p:ext uri="{BB962C8B-B14F-4D97-AF65-F5344CB8AC3E}">
        <p14:creationId xmlns:p14="http://schemas.microsoft.com/office/powerpoint/2010/main" val="74901379"/>
      </p:ext>
    </p:extLst>
  </p:cSld>
  <p:clrMapOvr>
    <a:masterClrMapping/>
  </p:clrMapOvr>
  <p:transition spd="slow">
    <p:wipe/>
  </p:transition>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 name="TextBox 50"/>
          <p:cNvSpPr txBox="1"/>
          <p:nvPr/>
        </p:nvSpPr>
        <p:spPr>
          <a:xfrm>
            <a:off x="1810512" y="502481"/>
            <a:ext cx="9416459" cy="523220"/>
          </a:xfrm>
          <a:prstGeom prst="rect">
            <a:avLst/>
          </a:prstGeom>
          <a:noFill/>
        </p:spPr>
        <p:txBody>
          <a:bodyPr wrap="square" rtlCol="0">
            <a:spAutoFit/>
          </a:bodyPr>
          <a:lstStyle/>
          <a:p>
            <a:r>
              <a:rPr lang="zh-CN" altLang="en-US" sz="2800" b="1" dirty="0">
                <a:solidFill>
                  <a:srgbClr val="7030A0"/>
                </a:solidFill>
                <a:latin typeface="仿宋" panose="02010609060101010101" pitchFamily="49" charset="-122"/>
                <a:ea typeface="仿宋" panose="02010609060101010101" pitchFamily="49" charset="-122"/>
                <a:cs typeface="+mn-ea"/>
                <a:sym typeface="+mn-lt"/>
              </a:rPr>
              <a:t>推荐书籍（</a:t>
            </a:r>
            <a:r>
              <a:rPr lang="en-US" altLang="zh-CN" sz="2800" b="1" dirty="0">
                <a:solidFill>
                  <a:srgbClr val="7030A0"/>
                </a:solidFill>
                <a:latin typeface="仿宋" panose="02010609060101010101" pitchFamily="49" charset="-122"/>
                <a:ea typeface="仿宋" panose="02010609060101010101" pitchFamily="49" charset="-122"/>
                <a:cs typeface="+mn-ea"/>
                <a:sym typeface="+mn-lt"/>
              </a:rPr>
              <a:t>2</a:t>
            </a:r>
            <a:r>
              <a:rPr lang="zh-CN" altLang="en-US" sz="2800" b="1" dirty="0">
                <a:solidFill>
                  <a:srgbClr val="7030A0"/>
                </a:solidFill>
                <a:latin typeface="仿宋" panose="02010609060101010101" pitchFamily="49" charset="-122"/>
                <a:ea typeface="仿宋" panose="02010609060101010101" pitchFamily="49" charset="-122"/>
                <a:cs typeface="+mn-ea"/>
                <a:sym typeface="+mn-lt"/>
              </a:rPr>
              <a:t>）</a:t>
            </a:r>
            <a:endParaRPr lang="en-US" altLang="zh-CN" sz="2800" b="1" dirty="0">
              <a:solidFill>
                <a:srgbClr val="7030A0"/>
              </a:solidFill>
              <a:latin typeface="仿宋" panose="02010609060101010101" pitchFamily="49" charset="-122"/>
              <a:ea typeface="仿宋" panose="02010609060101010101" pitchFamily="49" charset="-122"/>
              <a:cs typeface="+mn-ea"/>
              <a:sym typeface="+mn-lt"/>
            </a:endParaRPr>
          </a:p>
        </p:txBody>
      </p:sp>
      <p:sp>
        <p:nvSpPr>
          <p:cNvPr id="63" name="矩形 62"/>
          <p:cNvSpPr/>
          <p:nvPr/>
        </p:nvSpPr>
        <p:spPr>
          <a:xfrm>
            <a:off x="0" y="6624130"/>
            <a:ext cx="775136" cy="230832"/>
          </a:xfrm>
          <a:prstGeom prst="rect">
            <a:avLst/>
          </a:prstGeom>
        </p:spPr>
        <p:txBody>
          <a:bodyPr wrap="squar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模板下载：</a:t>
            </a:r>
            <a:r>
              <a:rPr kumimoji="0" lang="en-US" altLang="zh-CN" sz="100" b="0" i="0" u="none" strike="noStrike" kern="0" cap="none" spc="0" normalizeH="0" baseline="0" noProof="0" dirty="0">
                <a:ln>
                  <a:noFill/>
                </a:ln>
                <a:solidFill>
                  <a:sysClr val="window" lastClr="FFFFFF"/>
                </a:solidFill>
                <a:effectLst/>
                <a:uLnTx/>
                <a:uFillTx/>
              </a:rPr>
              <a:t>www.1ppt.com/moban/     </a:t>
            </a:r>
            <a:r>
              <a:rPr kumimoji="0" lang="zh-CN" altLang="en-US" sz="100" b="0" i="0" u="none" strike="noStrike" kern="0" cap="none" spc="0" normalizeH="0" baseline="0" noProof="0" dirty="0">
                <a:ln>
                  <a:noFill/>
                </a:ln>
                <a:solidFill>
                  <a:sysClr val="window" lastClr="FFFFFF"/>
                </a:solidFill>
                <a:effectLst/>
                <a:uLnTx/>
                <a:uFillTx/>
              </a:rPr>
              <a:t>行业</a:t>
            </a: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模板：</a:t>
            </a:r>
            <a:r>
              <a:rPr kumimoji="0" lang="en-US" altLang="zh-CN" sz="100" b="0" i="0" u="none" strike="noStrike" kern="0" cap="none" spc="0" normalizeH="0" baseline="0" noProof="0" dirty="0">
                <a:ln>
                  <a:noFill/>
                </a:ln>
                <a:solidFill>
                  <a:sysClr val="window" lastClr="FFFFFF"/>
                </a:solidFill>
                <a:effectLst/>
                <a:uLnTx/>
                <a:uFillTx/>
              </a:rPr>
              <a:t>www.1ppt.com/hangye/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节日</a:t>
            </a: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模板：</a:t>
            </a:r>
            <a:r>
              <a:rPr kumimoji="0" lang="en-US" altLang="zh-CN" sz="100" b="0" i="0" u="none" strike="noStrike" kern="0" cap="none" spc="0" normalizeH="0" baseline="0" noProof="0" dirty="0">
                <a:ln>
                  <a:noFill/>
                </a:ln>
                <a:solidFill>
                  <a:sysClr val="window" lastClr="FFFFFF"/>
                </a:solidFill>
                <a:effectLst/>
                <a:uLnTx/>
                <a:uFillTx/>
              </a:rPr>
              <a:t>www.1ppt.com/jieri/           PPT</a:t>
            </a:r>
            <a:r>
              <a:rPr kumimoji="0" lang="zh-CN" altLang="en-US" sz="100" b="0" i="0" u="none" strike="noStrike" kern="0" cap="none" spc="0" normalizeH="0" baseline="0" noProof="0" dirty="0">
                <a:ln>
                  <a:noFill/>
                </a:ln>
                <a:solidFill>
                  <a:sysClr val="window" lastClr="FFFFFF"/>
                </a:solidFill>
                <a:effectLst/>
                <a:uLnTx/>
                <a:uFillTx/>
              </a:rPr>
              <a:t>素材下载：</a:t>
            </a:r>
            <a:r>
              <a:rPr kumimoji="0" lang="en-US" altLang="zh-CN" sz="100" b="0" i="0" u="none" strike="noStrike" kern="0" cap="none" spc="0" normalizeH="0" baseline="0" noProof="0" dirty="0">
                <a:ln>
                  <a:noFill/>
                </a:ln>
                <a:solidFill>
                  <a:sysClr val="window" lastClr="FFFFFF"/>
                </a:solidFill>
                <a:effectLst/>
                <a:uLnTx/>
                <a:uFillTx/>
              </a:rPr>
              <a:t>www.1ppt.com/sucai/</a:t>
            </a:r>
          </a:p>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背景图片：</a:t>
            </a:r>
            <a:r>
              <a:rPr kumimoji="0" lang="en-US" altLang="zh-CN" sz="100" b="0" i="0" u="none" strike="noStrike" kern="0" cap="none" spc="0" normalizeH="0" baseline="0" noProof="0" dirty="0">
                <a:ln>
                  <a:noFill/>
                </a:ln>
                <a:solidFill>
                  <a:sysClr val="window" lastClr="FFFFFF"/>
                </a:solidFill>
                <a:effectLst/>
                <a:uLnTx/>
                <a:uFillTx/>
              </a:rPr>
              <a:t>www.1ppt.com/beijing/      PPT</a:t>
            </a:r>
            <a:r>
              <a:rPr kumimoji="0" lang="zh-CN" altLang="en-US" sz="100" b="0" i="0" u="none" strike="noStrike" kern="0" cap="none" spc="0" normalizeH="0" baseline="0" noProof="0" dirty="0">
                <a:ln>
                  <a:noFill/>
                </a:ln>
                <a:solidFill>
                  <a:sysClr val="window" lastClr="FFFFFF"/>
                </a:solidFill>
                <a:effectLst/>
                <a:uLnTx/>
                <a:uFillTx/>
              </a:rPr>
              <a:t>图表下载：</a:t>
            </a:r>
            <a:r>
              <a:rPr kumimoji="0" lang="en-US" altLang="zh-CN" sz="100" b="0" i="0" u="none" strike="noStrike" kern="0" cap="none" spc="0" normalizeH="0" baseline="0" noProof="0" dirty="0">
                <a:ln>
                  <a:noFill/>
                </a:ln>
                <a:solidFill>
                  <a:sysClr val="window" lastClr="FFFFFF"/>
                </a:solidFill>
                <a:effectLst/>
                <a:uLnTx/>
                <a:uFillTx/>
              </a:rPr>
              <a:t>www.1ppt.com/tubiao/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优秀</a:t>
            </a: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下载：</a:t>
            </a:r>
            <a:r>
              <a:rPr kumimoji="0" lang="en-US" altLang="zh-CN" sz="100" b="0" i="0" u="none" strike="noStrike" kern="0" cap="none" spc="0" normalizeH="0" baseline="0" noProof="0" dirty="0">
                <a:ln>
                  <a:noFill/>
                </a:ln>
                <a:solidFill>
                  <a:sysClr val="window" lastClr="FFFFFF"/>
                </a:solidFill>
                <a:effectLst/>
                <a:uLnTx/>
                <a:uFillTx/>
              </a:rPr>
              <a:t>www.1ppt.com/xiazai/        PPT</a:t>
            </a:r>
            <a:r>
              <a:rPr kumimoji="0" lang="zh-CN" altLang="en-US" sz="100" b="0" i="0" u="none" strike="noStrike" kern="0" cap="none" spc="0" normalizeH="0" baseline="0" noProof="0" dirty="0">
                <a:ln>
                  <a:noFill/>
                </a:ln>
                <a:solidFill>
                  <a:sysClr val="window" lastClr="FFFFFF"/>
                </a:solidFill>
                <a:effectLst/>
                <a:uLnTx/>
                <a:uFillTx/>
              </a:rPr>
              <a:t>教程： </a:t>
            </a:r>
            <a:r>
              <a:rPr kumimoji="0" lang="en-US" altLang="zh-CN" sz="100" b="0" i="0" u="none" strike="noStrike" kern="0" cap="none" spc="0" normalizeH="0" baseline="0" noProof="0" dirty="0">
                <a:ln>
                  <a:noFill/>
                </a:ln>
                <a:solidFill>
                  <a:sysClr val="window" lastClr="FFFFFF"/>
                </a:solidFill>
                <a:effectLst/>
                <a:uLnTx/>
                <a:uFillTx/>
              </a:rPr>
              <a:t>www.1ppt.com/powerpoint/      </a:t>
            </a:r>
          </a:p>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ysClr val="window" lastClr="FFFFFF"/>
                </a:solidFill>
                <a:effectLst/>
                <a:uLnTx/>
                <a:uFillTx/>
              </a:rPr>
              <a:t>Word</a:t>
            </a:r>
            <a:r>
              <a:rPr kumimoji="0" lang="zh-CN" altLang="en-US" sz="100" b="0" i="0" u="none" strike="noStrike" kern="0" cap="none" spc="0" normalizeH="0" baseline="0" noProof="0" dirty="0">
                <a:ln>
                  <a:noFill/>
                </a:ln>
                <a:solidFill>
                  <a:sysClr val="window" lastClr="FFFFFF"/>
                </a:solidFill>
                <a:effectLst/>
                <a:uLnTx/>
                <a:uFillTx/>
              </a:rPr>
              <a:t>教程： </a:t>
            </a:r>
            <a:r>
              <a:rPr kumimoji="0" lang="en-US" altLang="zh-CN" sz="100" b="0" i="0" u="none" strike="noStrike" kern="0" cap="none" spc="0" normalizeH="0" baseline="0" noProof="0" dirty="0">
                <a:ln>
                  <a:noFill/>
                </a:ln>
                <a:solidFill>
                  <a:sysClr val="window" lastClr="FFFFFF"/>
                </a:solidFill>
                <a:effectLst/>
                <a:uLnTx/>
                <a:uFillTx/>
              </a:rPr>
              <a:t>www.1ppt.com/word/              Excel</a:t>
            </a:r>
            <a:r>
              <a:rPr kumimoji="0" lang="zh-CN" altLang="en-US" sz="100" b="0" i="0" u="none" strike="noStrike" kern="0" cap="none" spc="0" normalizeH="0" baseline="0" noProof="0" dirty="0">
                <a:ln>
                  <a:noFill/>
                </a:ln>
                <a:solidFill>
                  <a:sysClr val="window" lastClr="FFFFFF"/>
                </a:solidFill>
                <a:effectLst/>
                <a:uLnTx/>
                <a:uFillTx/>
              </a:rPr>
              <a:t>教程：</a:t>
            </a:r>
            <a:r>
              <a:rPr kumimoji="0" lang="en-US" altLang="zh-CN" sz="100" b="0" i="0" u="none" strike="noStrike" kern="0" cap="none" spc="0" normalizeH="0" baseline="0" noProof="0" dirty="0">
                <a:ln>
                  <a:noFill/>
                </a:ln>
                <a:solidFill>
                  <a:sysClr val="window" lastClr="FFFFFF"/>
                </a:solidFill>
                <a:effectLst/>
                <a:uLnTx/>
                <a:uFillTx/>
              </a:rPr>
              <a:t>www.1ppt.com/excel/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资料下载：</a:t>
            </a:r>
            <a:r>
              <a:rPr kumimoji="0" lang="en-US" altLang="zh-CN" sz="100" b="0" i="0" u="none" strike="noStrike" kern="0" cap="none" spc="0" normalizeH="0" baseline="0" noProof="0" dirty="0">
                <a:ln>
                  <a:noFill/>
                </a:ln>
                <a:solidFill>
                  <a:sysClr val="window" lastClr="FFFFFF"/>
                </a:solidFill>
                <a:effectLst/>
                <a:uLnTx/>
                <a:uFillTx/>
              </a:rPr>
              <a:t>www.1ppt.com/ziliao/                PPT</a:t>
            </a:r>
            <a:r>
              <a:rPr kumimoji="0" lang="zh-CN" altLang="en-US" sz="100" b="0" i="0" u="none" strike="noStrike" kern="0" cap="none" spc="0" normalizeH="0" baseline="0" noProof="0" dirty="0">
                <a:ln>
                  <a:noFill/>
                </a:ln>
                <a:solidFill>
                  <a:sysClr val="window" lastClr="FFFFFF"/>
                </a:solidFill>
                <a:effectLst/>
                <a:uLnTx/>
                <a:uFillTx/>
              </a:rPr>
              <a:t>课件下载：</a:t>
            </a:r>
            <a:r>
              <a:rPr kumimoji="0" lang="en-US" altLang="zh-CN" sz="100" b="0" i="0" u="none" strike="noStrike" kern="0" cap="none" spc="0" normalizeH="0" baseline="0" noProof="0" dirty="0">
                <a:ln>
                  <a:noFill/>
                </a:ln>
                <a:solidFill>
                  <a:sysClr val="window" lastClr="FFFFFF"/>
                </a:solidFill>
                <a:effectLst/>
                <a:uLnTx/>
                <a:uFillTx/>
              </a:rPr>
              <a:t>www.1ppt.com/kejian/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范文下载：</a:t>
            </a:r>
            <a:r>
              <a:rPr kumimoji="0" lang="en-US" altLang="zh-CN" sz="100" b="0" i="0" u="none" strike="noStrike" kern="0" cap="none" spc="0" normalizeH="0" baseline="0" noProof="0" dirty="0">
                <a:ln>
                  <a:noFill/>
                </a:ln>
                <a:solidFill>
                  <a:sysClr val="window" lastClr="FFFFFF"/>
                </a:solidFill>
                <a:effectLst/>
                <a:uLnTx/>
                <a:uFillTx/>
              </a:rPr>
              <a:t>www.1ppt.com/fanwen/             </a:t>
            </a:r>
            <a:r>
              <a:rPr kumimoji="0" lang="zh-CN" altLang="en-US" sz="100" b="0" i="0" u="none" strike="noStrike" kern="0" cap="none" spc="0" normalizeH="0" baseline="0" noProof="0" dirty="0">
                <a:ln>
                  <a:noFill/>
                </a:ln>
                <a:solidFill>
                  <a:sysClr val="window" lastClr="FFFFFF"/>
                </a:solidFill>
                <a:effectLst/>
                <a:uLnTx/>
                <a:uFillTx/>
              </a:rPr>
              <a:t>试卷下载：</a:t>
            </a:r>
            <a:r>
              <a:rPr kumimoji="0" lang="en-US" altLang="zh-CN" sz="100" b="0" i="0" u="none" strike="noStrike" kern="0" cap="none" spc="0" normalizeH="0" baseline="0" noProof="0" dirty="0">
                <a:ln>
                  <a:noFill/>
                </a:ln>
                <a:solidFill>
                  <a:sysClr val="window" lastClr="FFFFFF"/>
                </a:solidFill>
                <a:effectLst/>
                <a:uLnTx/>
                <a:uFillTx/>
              </a:rPr>
              <a:t>www.1ppt.com/shiti/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教案下载：</a:t>
            </a:r>
            <a:r>
              <a:rPr kumimoji="0" lang="en-US" altLang="zh-CN" sz="100" b="0" i="0" u="none" strike="noStrike" kern="0" cap="none" spc="0" normalizeH="0" baseline="0" noProof="0" dirty="0">
                <a:ln>
                  <a:noFill/>
                </a:ln>
                <a:solidFill>
                  <a:sysClr val="window" lastClr="FFFFFF"/>
                </a:solidFill>
                <a:effectLst/>
                <a:uLnTx/>
                <a:uFillTx/>
              </a:rPr>
              <a:t>www.1ppt.com/jiaoan/        PPT</a:t>
            </a:r>
            <a:r>
              <a:rPr kumimoji="0" lang="zh-CN" altLang="en-US" sz="100" b="0" i="0" u="none" strike="noStrike" kern="0" cap="none" spc="0" normalizeH="0" baseline="0" noProof="0" dirty="0">
                <a:ln>
                  <a:noFill/>
                </a:ln>
                <a:solidFill>
                  <a:sysClr val="window" lastClr="FFFFFF"/>
                </a:solidFill>
                <a:effectLst/>
                <a:uLnTx/>
                <a:uFillTx/>
              </a:rPr>
              <a:t>论坛：</a:t>
            </a:r>
            <a:r>
              <a:rPr kumimoji="0" lang="en-US" altLang="zh-CN" sz="100" b="0" i="0" u="none" strike="noStrike" kern="0" cap="none" spc="0" normalizeH="0" baseline="0" noProof="0" dirty="0">
                <a:ln>
                  <a:noFill/>
                </a:ln>
                <a:solidFill>
                  <a:sysClr val="window" lastClr="FFFFFF"/>
                </a:solidFill>
                <a:effectLst/>
                <a:uLnTx/>
                <a:uFillTx/>
              </a:rPr>
              <a:t>www.1ppt.cn</a:t>
            </a:r>
          </a:p>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ysClr val="window" lastClr="FFFFFF"/>
                </a:solidFill>
                <a:effectLst/>
                <a:uLnTx/>
                <a:uFillTx/>
              </a:rPr>
              <a:t> </a:t>
            </a:r>
            <a:endParaRPr kumimoji="0" lang="zh-CN" altLang="en-US" sz="100" b="0" i="0" u="none" strike="noStrike" kern="0" cap="none" spc="0" normalizeH="0" baseline="0" noProof="0" dirty="0">
              <a:ln>
                <a:noFill/>
              </a:ln>
              <a:solidFill>
                <a:sysClr val="window" lastClr="FFFFFF"/>
              </a:solidFill>
              <a:effectLst/>
              <a:uLnTx/>
              <a:uFillTx/>
            </a:endParaRPr>
          </a:p>
        </p:txBody>
      </p:sp>
      <p:pic>
        <p:nvPicPr>
          <p:cNvPr id="2" name="图片 1">
            <a:extLst>
              <a:ext uri="{FF2B5EF4-FFF2-40B4-BE49-F238E27FC236}">
                <a16:creationId xmlns:a16="http://schemas.microsoft.com/office/drawing/2014/main" id="{753F5E1C-EE0C-6A48-9A80-E49924AB4DFD}"/>
              </a:ext>
            </a:extLst>
          </p:cNvPr>
          <p:cNvPicPr>
            <a:picLocks noChangeAspect="1"/>
          </p:cNvPicPr>
          <p:nvPr/>
        </p:nvPicPr>
        <p:blipFill>
          <a:blip r:embed="rId2"/>
          <a:stretch>
            <a:fillRect/>
          </a:stretch>
        </p:blipFill>
        <p:spPr>
          <a:xfrm>
            <a:off x="775136" y="1757546"/>
            <a:ext cx="2585234" cy="3497283"/>
          </a:xfrm>
          <a:prstGeom prst="rect">
            <a:avLst/>
          </a:prstGeom>
        </p:spPr>
      </p:pic>
      <p:pic>
        <p:nvPicPr>
          <p:cNvPr id="3" name="图片 2">
            <a:extLst>
              <a:ext uri="{FF2B5EF4-FFF2-40B4-BE49-F238E27FC236}">
                <a16:creationId xmlns:a16="http://schemas.microsoft.com/office/drawing/2014/main" id="{0467E9B3-A6D6-5E4E-9FAC-1F9B3A5655E8}"/>
              </a:ext>
            </a:extLst>
          </p:cNvPr>
          <p:cNvPicPr>
            <a:picLocks noChangeAspect="1"/>
          </p:cNvPicPr>
          <p:nvPr/>
        </p:nvPicPr>
        <p:blipFill>
          <a:blip r:embed="rId3"/>
          <a:stretch>
            <a:fillRect/>
          </a:stretch>
        </p:blipFill>
        <p:spPr>
          <a:xfrm>
            <a:off x="3719217" y="1757546"/>
            <a:ext cx="2555958" cy="3497283"/>
          </a:xfrm>
          <a:prstGeom prst="rect">
            <a:avLst/>
          </a:prstGeom>
        </p:spPr>
      </p:pic>
      <p:pic>
        <p:nvPicPr>
          <p:cNvPr id="11" name="图片 10">
            <a:extLst>
              <a:ext uri="{FF2B5EF4-FFF2-40B4-BE49-F238E27FC236}">
                <a16:creationId xmlns:a16="http://schemas.microsoft.com/office/drawing/2014/main" id="{95E26D31-9606-5547-A474-EE9242084481}"/>
              </a:ext>
            </a:extLst>
          </p:cNvPr>
          <p:cNvPicPr>
            <a:picLocks noChangeAspect="1"/>
          </p:cNvPicPr>
          <p:nvPr/>
        </p:nvPicPr>
        <p:blipFill>
          <a:blip r:embed="rId4"/>
          <a:stretch>
            <a:fillRect/>
          </a:stretch>
        </p:blipFill>
        <p:spPr>
          <a:xfrm>
            <a:off x="265176" y="328467"/>
            <a:ext cx="1378622" cy="697234"/>
          </a:xfrm>
          <a:prstGeom prst="rect">
            <a:avLst/>
          </a:prstGeom>
        </p:spPr>
      </p:pic>
    </p:spTree>
    <p:extLst>
      <p:ext uri="{BB962C8B-B14F-4D97-AF65-F5344CB8AC3E}">
        <p14:creationId xmlns:p14="http://schemas.microsoft.com/office/powerpoint/2010/main" val="3228301194"/>
      </p:ext>
    </p:extLst>
  </p:cSld>
  <p:clrMapOvr>
    <a:masterClrMapping/>
  </p:clrMapOvr>
  <p:transition spd="slow">
    <p:wipe/>
  </p:transition>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 name="矩形 62"/>
          <p:cNvSpPr/>
          <p:nvPr/>
        </p:nvSpPr>
        <p:spPr>
          <a:xfrm>
            <a:off x="0" y="6624130"/>
            <a:ext cx="775136" cy="230832"/>
          </a:xfrm>
          <a:prstGeom prst="rect">
            <a:avLst/>
          </a:prstGeom>
        </p:spPr>
        <p:txBody>
          <a:bodyPr wrap="squar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模板下载：</a:t>
            </a:r>
            <a:r>
              <a:rPr kumimoji="0" lang="en-US" altLang="zh-CN" sz="100" b="0" i="0" u="none" strike="noStrike" kern="0" cap="none" spc="0" normalizeH="0" baseline="0" noProof="0" dirty="0">
                <a:ln>
                  <a:noFill/>
                </a:ln>
                <a:solidFill>
                  <a:sysClr val="window" lastClr="FFFFFF"/>
                </a:solidFill>
                <a:effectLst/>
                <a:uLnTx/>
                <a:uFillTx/>
              </a:rPr>
              <a:t>www.1ppt.com/moban/     </a:t>
            </a:r>
            <a:r>
              <a:rPr kumimoji="0" lang="zh-CN" altLang="en-US" sz="100" b="0" i="0" u="none" strike="noStrike" kern="0" cap="none" spc="0" normalizeH="0" baseline="0" noProof="0" dirty="0">
                <a:ln>
                  <a:noFill/>
                </a:ln>
                <a:solidFill>
                  <a:sysClr val="window" lastClr="FFFFFF"/>
                </a:solidFill>
                <a:effectLst/>
                <a:uLnTx/>
                <a:uFillTx/>
              </a:rPr>
              <a:t>行业</a:t>
            </a: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模板：</a:t>
            </a:r>
            <a:r>
              <a:rPr kumimoji="0" lang="en-US" altLang="zh-CN" sz="100" b="0" i="0" u="none" strike="noStrike" kern="0" cap="none" spc="0" normalizeH="0" baseline="0" noProof="0" dirty="0">
                <a:ln>
                  <a:noFill/>
                </a:ln>
                <a:solidFill>
                  <a:sysClr val="window" lastClr="FFFFFF"/>
                </a:solidFill>
                <a:effectLst/>
                <a:uLnTx/>
                <a:uFillTx/>
              </a:rPr>
              <a:t>www.1ppt.com/hangye/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节日</a:t>
            </a: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模板：</a:t>
            </a:r>
            <a:r>
              <a:rPr kumimoji="0" lang="en-US" altLang="zh-CN" sz="100" b="0" i="0" u="none" strike="noStrike" kern="0" cap="none" spc="0" normalizeH="0" baseline="0" noProof="0" dirty="0">
                <a:ln>
                  <a:noFill/>
                </a:ln>
                <a:solidFill>
                  <a:sysClr val="window" lastClr="FFFFFF"/>
                </a:solidFill>
                <a:effectLst/>
                <a:uLnTx/>
                <a:uFillTx/>
              </a:rPr>
              <a:t>www.1ppt.com/jieri/           PPT</a:t>
            </a:r>
            <a:r>
              <a:rPr kumimoji="0" lang="zh-CN" altLang="en-US" sz="100" b="0" i="0" u="none" strike="noStrike" kern="0" cap="none" spc="0" normalizeH="0" baseline="0" noProof="0" dirty="0">
                <a:ln>
                  <a:noFill/>
                </a:ln>
                <a:solidFill>
                  <a:sysClr val="window" lastClr="FFFFFF"/>
                </a:solidFill>
                <a:effectLst/>
                <a:uLnTx/>
                <a:uFillTx/>
              </a:rPr>
              <a:t>素材下载：</a:t>
            </a:r>
            <a:r>
              <a:rPr kumimoji="0" lang="en-US" altLang="zh-CN" sz="100" b="0" i="0" u="none" strike="noStrike" kern="0" cap="none" spc="0" normalizeH="0" baseline="0" noProof="0" dirty="0">
                <a:ln>
                  <a:noFill/>
                </a:ln>
                <a:solidFill>
                  <a:sysClr val="window" lastClr="FFFFFF"/>
                </a:solidFill>
                <a:effectLst/>
                <a:uLnTx/>
                <a:uFillTx/>
              </a:rPr>
              <a:t>www.1ppt.com/sucai/</a:t>
            </a:r>
          </a:p>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背景图片：</a:t>
            </a:r>
            <a:r>
              <a:rPr kumimoji="0" lang="en-US" altLang="zh-CN" sz="100" b="0" i="0" u="none" strike="noStrike" kern="0" cap="none" spc="0" normalizeH="0" baseline="0" noProof="0" dirty="0">
                <a:ln>
                  <a:noFill/>
                </a:ln>
                <a:solidFill>
                  <a:sysClr val="window" lastClr="FFFFFF"/>
                </a:solidFill>
                <a:effectLst/>
                <a:uLnTx/>
                <a:uFillTx/>
              </a:rPr>
              <a:t>www.1ppt.com/beijing/      PPT</a:t>
            </a:r>
            <a:r>
              <a:rPr kumimoji="0" lang="zh-CN" altLang="en-US" sz="100" b="0" i="0" u="none" strike="noStrike" kern="0" cap="none" spc="0" normalizeH="0" baseline="0" noProof="0" dirty="0">
                <a:ln>
                  <a:noFill/>
                </a:ln>
                <a:solidFill>
                  <a:sysClr val="window" lastClr="FFFFFF"/>
                </a:solidFill>
                <a:effectLst/>
                <a:uLnTx/>
                <a:uFillTx/>
              </a:rPr>
              <a:t>图表下载：</a:t>
            </a:r>
            <a:r>
              <a:rPr kumimoji="0" lang="en-US" altLang="zh-CN" sz="100" b="0" i="0" u="none" strike="noStrike" kern="0" cap="none" spc="0" normalizeH="0" baseline="0" noProof="0" dirty="0">
                <a:ln>
                  <a:noFill/>
                </a:ln>
                <a:solidFill>
                  <a:sysClr val="window" lastClr="FFFFFF"/>
                </a:solidFill>
                <a:effectLst/>
                <a:uLnTx/>
                <a:uFillTx/>
              </a:rPr>
              <a:t>www.1ppt.com/tubiao/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优秀</a:t>
            </a: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下载：</a:t>
            </a:r>
            <a:r>
              <a:rPr kumimoji="0" lang="en-US" altLang="zh-CN" sz="100" b="0" i="0" u="none" strike="noStrike" kern="0" cap="none" spc="0" normalizeH="0" baseline="0" noProof="0" dirty="0">
                <a:ln>
                  <a:noFill/>
                </a:ln>
                <a:solidFill>
                  <a:sysClr val="window" lastClr="FFFFFF"/>
                </a:solidFill>
                <a:effectLst/>
                <a:uLnTx/>
                <a:uFillTx/>
              </a:rPr>
              <a:t>www.1ppt.com/xiazai/        PPT</a:t>
            </a:r>
            <a:r>
              <a:rPr kumimoji="0" lang="zh-CN" altLang="en-US" sz="100" b="0" i="0" u="none" strike="noStrike" kern="0" cap="none" spc="0" normalizeH="0" baseline="0" noProof="0" dirty="0">
                <a:ln>
                  <a:noFill/>
                </a:ln>
                <a:solidFill>
                  <a:sysClr val="window" lastClr="FFFFFF"/>
                </a:solidFill>
                <a:effectLst/>
                <a:uLnTx/>
                <a:uFillTx/>
              </a:rPr>
              <a:t>教程： </a:t>
            </a:r>
            <a:r>
              <a:rPr kumimoji="0" lang="en-US" altLang="zh-CN" sz="100" b="0" i="0" u="none" strike="noStrike" kern="0" cap="none" spc="0" normalizeH="0" baseline="0" noProof="0" dirty="0">
                <a:ln>
                  <a:noFill/>
                </a:ln>
                <a:solidFill>
                  <a:sysClr val="window" lastClr="FFFFFF"/>
                </a:solidFill>
                <a:effectLst/>
                <a:uLnTx/>
                <a:uFillTx/>
              </a:rPr>
              <a:t>www.1ppt.com/powerpoint/      </a:t>
            </a:r>
          </a:p>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ysClr val="window" lastClr="FFFFFF"/>
                </a:solidFill>
                <a:effectLst/>
                <a:uLnTx/>
                <a:uFillTx/>
              </a:rPr>
              <a:t>Word</a:t>
            </a:r>
            <a:r>
              <a:rPr kumimoji="0" lang="zh-CN" altLang="en-US" sz="100" b="0" i="0" u="none" strike="noStrike" kern="0" cap="none" spc="0" normalizeH="0" baseline="0" noProof="0" dirty="0">
                <a:ln>
                  <a:noFill/>
                </a:ln>
                <a:solidFill>
                  <a:sysClr val="window" lastClr="FFFFFF"/>
                </a:solidFill>
                <a:effectLst/>
                <a:uLnTx/>
                <a:uFillTx/>
              </a:rPr>
              <a:t>教程： </a:t>
            </a:r>
            <a:r>
              <a:rPr kumimoji="0" lang="en-US" altLang="zh-CN" sz="100" b="0" i="0" u="none" strike="noStrike" kern="0" cap="none" spc="0" normalizeH="0" baseline="0" noProof="0" dirty="0">
                <a:ln>
                  <a:noFill/>
                </a:ln>
                <a:solidFill>
                  <a:sysClr val="window" lastClr="FFFFFF"/>
                </a:solidFill>
                <a:effectLst/>
                <a:uLnTx/>
                <a:uFillTx/>
              </a:rPr>
              <a:t>www.1ppt.com/word/              Excel</a:t>
            </a:r>
            <a:r>
              <a:rPr kumimoji="0" lang="zh-CN" altLang="en-US" sz="100" b="0" i="0" u="none" strike="noStrike" kern="0" cap="none" spc="0" normalizeH="0" baseline="0" noProof="0" dirty="0">
                <a:ln>
                  <a:noFill/>
                </a:ln>
                <a:solidFill>
                  <a:sysClr val="window" lastClr="FFFFFF"/>
                </a:solidFill>
                <a:effectLst/>
                <a:uLnTx/>
                <a:uFillTx/>
              </a:rPr>
              <a:t>教程：</a:t>
            </a:r>
            <a:r>
              <a:rPr kumimoji="0" lang="en-US" altLang="zh-CN" sz="100" b="0" i="0" u="none" strike="noStrike" kern="0" cap="none" spc="0" normalizeH="0" baseline="0" noProof="0" dirty="0">
                <a:ln>
                  <a:noFill/>
                </a:ln>
                <a:solidFill>
                  <a:sysClr val="window" lastClr="FFFFFF"/>
                </a:solidFill>
                <a:effectLst/>
                <a:uLnTx/>
                <a:uFillTx/>
              </a:rPr>
              <a:t>www.1ppt.com/excel/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资料下载：</a:t>
            </a:r>
            <a:r>
              <a:rPr kumimoji="0" lang="en-US" altLang="zh-CN" sz="100" b="0" i="0" u="none" strike="noStrike" kern="0" cap="none" spc="0" normalizeH="0" baseline="0" noProof="0" dirty="0">
                <a:ln>
                  <a:noFill/>
                </a:ln>
                <a:solidFill>
                  <a:sysClr val="window" lastClr="FFFFFF"/>
                </a:solidFill>
                <a:effectLst/>
                <a:uLnTx/>
                <a:uFillTx/>
              </a:rPr>
              <a:t>www.1ppt.com/ziliao/                PPT</a:t>
            </a:r>
            <a:r>
              <a:rPr kumimoji="0" lang="zh-CN" altLang="en-US" sz="100" b="0" i="0" u="none" strike="noStrike" kern="0" cap="none" spc="0" normalizeH="0" baseline="0" noProof="0" dirty="0">
                <a:ln>
                  <a:noFill/>
                </a:ln>
                <a:solidFill>
                  <a:sysClr val="window" lastClr="FFFFFF"/>
                </a:solidFill>
                <a:effectLst/>
                <a:uLnTx/>
                <a:uFillTx/>
              </a:rPr>
              <a:t>课件下载：</a:t>
            </a:r>
            <a:r>
              <a:rPr kumimoji="0" lang="en-US" altLang="zh-CN" sz="100" b="0" i="0" u="none" strike="noStrike" kern="0" cap="none" spc="0" normalizeH="0" baseline="0" noProof="0" dirty="0">
                <a:ln>
                  <a:noFill/>
                </a:ln>
                <a:solidFill>
                  <a:sysClr val="window" lastClr="FFFFFF"/>
                </a:solidFill>
                <a:effectLst/>
                <a:uLnTx/>
                <a:uFillTx/>
              </a:rPr>
              <a:t>www.1ppt.com/kejian/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范文下载：</a:t>
            </a:r>
            <a:r>
              <a:rPr kumimoji="0" lang="en-US" altLang="zh-CN" sz="100" b="0" i="0" u="none" strike="noStrike" kern="0" cap="none" spc="0" normalizeH="0" baseline="0" noProof="0" dirty="0">
                <a:ln>
                  <a:noFill/>
                </a:ln>
                <a:solidFill>
                  <a:sysClr val="window" lastClr="FFFFFF"/>
                </a:solidFill>
                <a:effectLst/>
                <a:uLnTx/>
                <a:uFillTx/>
              </a:rPr>
              <a:t>www.1ppt.com/fanwen/             </a:t>
            </a:r>
            <a:r>
              <a:rPr kumimoji="0" lang="zh-CN" altLang="en-US" sz="100" b="0" i="0" u="none" strike="noStrike" kern="0" cap="none" spc="0" normalizeH="0" baseline="0" noProof="0" dirty="0">
                <a:ln>
                  <a:noFill/>
                </a:ln>
                <a:solidFill>
                  <a:sysClr val="window" lastClr="FFFFFF"/>
                </a:solidFill>
                <a:effectLst/>
                <a:uLnTx/>
                <a:uFillTx/>
              </a:rPr>
              <a:t>试卷下载：</a:t>
            </a:r>
            <a:r>
              <a:rPr kumimoji="0" lang="en-US" altLang="zh-CN" sz="100" b="0" i="0" u="none" strike="noStrike" kern="0" cap="none" spc="0" normalizeH="0" baseline="0" noProof="0" dirty="0">
                <a:ln>
                  <a:noFill/>
                </a:ln>
                <a:solidFill>
                  <a:sysClr val="window" lastClr="FFFFFF"/>
                </a:solidFill>
                <a:effectLst/>
                <a:uLnTx/>
                <a:uFillTx/>
              </a:rPr>
              <a:t>www.1ppt.com/shiti/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教案下载：</a:t>
            </a:r>
            <a:r>
              <a:rPr kumimoji="0" lang="en-US" altLang="zh-CN" sz="100" b="0" i="0" u="none" strike="noStrike" kern="0" cap="none" spc="0" normalizeH="0" baseline="0" noProof="0" dirty="0">
                <a:ln>
                  <a:noFill/>
                </a:ln>
                <a:solidFill>
                  <a:sysClr val="window" lastClr="FFFFFF"/>
                </a:solidFill>
                <a:effectLst/>
                <a:uLnTx/>
                <a:uFillTx/>
              </a:rPr>
              <a:t>www.1ppt.com/jiaoan/        PPT</a:t>
            </a:r>
            <a:r>
              <a:rPr kumimoji="0" lang="zh-CN" altLang="en-US" sz="100" b="0" i="0" u="none" strike="noStrike" kern="0" cap="none" spc="0" normalizeH="0" baseline="0" noProof="0" dirty="0">
                <a:ln>
                  <a:noFill/>
                </a:ln>
                <a:solidFill>
                  <a:sysClr val="window" lastClr="FFFFFF"/>
                </a:solidFill>
                <a:effectLst/>
                <a:uLnTx/>
                <a:uFillTx/>
              </a:rPr>
              <a:t>论坛：</a:t>
            </a:r>
            <a:r>
              <a:rPr kumimoji="0" lang="en-US" altLang="zh-CN" sz="100" b="0" i="0" u="none" strike="noStrike" kern="0" cap="none" spc="0" normalizeH="0" baseline="0" noProof="0" dirty="0">
                <a:ln>
                  <a:noFill/>
                </a:ln>
                <a:solidFill>
                  <a:sysClr val="window" lastClr="FFFFFF"/>
                </a:solidFill>
                <a:effectLst/>
                <a:uLnTx/>
                <a:uFillTx/>
              </a:rPr>
              <a:t>www.1ppt.cn</a:t>
            </a:r>
          </a:p>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ysClr val="window" lastClr="FFFFFF"/>
                </a:solidFill>
                <a:effectLst/>
                <a:uLnTx/>
                <a:uFillTx/>
              </a:rPr>
              <a:t> </a:t>
            </a:r>
            <a:endParaRPr kumimoji="0" lang="zh-CN" altLang="en-US" sz="100" b="0" i="0" u="none" strike="noStrike" kern="0" cap="none" spc="0" normalizeH="0" baseline="0" noProof="0" dirty="0">
              <a:ln>
                <a:noFill/>
              </a:ln>
              <a:solidFill>
                <a:sysClr val="window" lastClr="FFFFFF"/>
              </a:solidFill>
              <a:effectLst/>
              <a:uLnTx/>
              <a:uFillTx/>
            </a:endParaRPr>
          </a:p>
        </p:txBody>
      </p:sp>
      <p:pic>
        <p:nvPicPr>
          <p:cNvPr id="2" name="图片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619500" y="2286000"/>
            <a:ext cx="4953000" cy="2286000"/>
          </a:xfrm>
          <a:prstGeom prst="rect">
            <a:avLst/>
          </a:prstGeom>
        </p:spPr>
      </p:pic>
    </p:spTree>
    <p:extLst>
      <p:ext uri="{BB962C8B-B14F-4D97-AF65-F5344CB8AC3E}">
        <p14:creationId xmlns:p14="http://schemas.microsoft.com/office/powerpoint/2010/main" val="4251974051"/>
      </p:ext>
    </p:extLst>
  </p:cSld>
  <p:clrMapOvr>
    <a:masterClrMapping/>
  </p:clrMapOvr>
  <p:transition spd="slow">
    <p:wipe/>
  </p:transition>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 name="Freeform 104"/>
          <p:cNvSpPr>
            <a:spLocks noChangeArrowheads="1"/>
          </p:cNvSpPr>
          <p:nvPr/>
        </p:nvSpPr>
        <p:spPr bwMode="auto">
          <a:xfrm>
            <a:off x="2573819" y="2250128"/>
            <a:ext cx="297899" cy="200435"/>
          </a:xfrm>
          <a:custGeom>
            <a:avLst/>
            <a:gdLst>
              <a:gd name="T0" fmla="*/ 203 w 497"/>
              <a:gd name="T1" fmla="*/ 257 h 337"/>
              <a:gd name="T2" fmla="*/ 203 w 497"/>
              <a:gd name="T3" fmla="*/ 257 h 337"/>
              <a:gd name="T4" fmla="*/ 221 w 497"/>
              <a:gd name="T5" fmla="*/ 327 h 337"/>
              <a:gd name="T6" fmla="*/ 283 w 497"/>
              <a:gd name="T7" fmla="*/ 310 h 337"/>
              <a:gd name="T8" fmla="*/ 398 w 497"/>
              <a:gd name="T9" fmla="*/ 9 h 337"/>
              <a:gd name="T10" fmla="*/ 203 w 497"/>
              <a:gd name="T11" fmla="*/ 257 h 337"/>
              <a:gd name="T12" fmla="*/ 248 w 497"/>
              <a:gd name="T13" fmla="*/ 71 h 337"/>
              <a:gd name="T14" fmla="*/ 248 w 497"/>
              <a:gd name="T15" fmla="*/ 71 h 337"/>
              <a:gd name="T16" fmla="*/ 274 w 497"/>
              <a:gd name="T17" fmla="*/ 71 h 337"/>
              <a:gd name="T18" fmla="*/ 310 w 497"/>
              <a:gd name="T19" fmla="*/ 26 h 337"/>
              <a:gd name="T20" fmla="*/ 248 w 497"/>
              <a:gd name="T21" fmla="*/ 17 h 337"/>
              <a:gd name="T22" fmla="*/ 0 w 497"/>
              <a:gd name="T23" fmla="*/ 283 h 337"/>
              <a:gd name="T24" fmla="*/ 0 w 497"/>
              <a:gd name="T25" fmla="*/ 310 h 337"/>
              <a:gd name="T26" fmla="*/ 26 w 497"/>
              <a:gd name="T27" fmla="*/ 336 h 337"/>
              <a:gd name="T28" fmla="*/ 53 w 497"/>
              <a:gd name="T29" fmla="*/ 310 h 337"/>
              <a:gd name="T30" fmla="*/ 53 w 497"/>
              <a:gd name="T31" fmla="*/ 283 h 337"/>
              <a:gd name="T32" fmla="*/ 248 w 497"/>
              <a:gd name="T33" fmla="*/ 71 h 337"/>
              <a:gd name="T34" fmla="*/ 425 w 497"/>
              <a:gd name="T35" fmla="*/ 98 h 337"/>
              <a:gd name="T36" fmla="*/ 425 w 497"/>
              <a:gd name="T37" fmla="*/ 98 h 337"/>
              <a:gd name="T38" fmla="*/ 407 w 497"/>
              <a:gd name="T39" fmla="*/ 151 h 337"/>
              <a:gd name="T40" fmla="*/ 442 w 497"/>
              <a:gd name="T41" fmla="*/ 283 h 337"/>
              <a:gd name="T42" fmla="*/ 442 w 497"/>
              <a:gd name="T43" fmla="*/ 310 h 337"/>
              <a:gd name="T44" fmla="*/ 469 w 497"/>
              <a:gd name="T45" fmla="*/ 336 h 337"/>
              <a:gd name="T46" fmla="*/ 469 w 497"/>
              <a:gd name="T47" fmla="*/ 336 h 337"/>
              <a:gd name="T48" fmla="*/ 496 w 497"/>
              <a:gd name="T49" fmla="*/ 310 h 337"/>
              <a:gd name="T50" fmla="*/ 496 w 497"/>
              <a:gd name="T51" fmla="*/ 283 h 337"/>
              <a:gd name="T52" fmla="*/ 425 w 497"/>
              <a:gd name="T53" fmla="*/ 98 h 3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497" h="337">
                <a:moveTo>
                  <a:pt x="203" y="257"/>
                </a:moveTo>
                <a:lnTo>
                  <a:pt x="203" y="257"/>
                </a:lnTo>
                <a:cubicBezTo>
                  <a:pt x="186" y="283"/>
                  <a:pt x="194" y="310"/>
                  <a:pt x="221" y="327"/>
                </a:cubicBezTo>
                <a:cubicBezTo>
                  <a:pt x="239" y="336"/>
                  <a:pt x="266" y="336"/>
                  <a:pt x="283" y="310"/>
                </a:cubicBezTo>
                <a:cubicBezTo>
                  <a:pt x="301" y="274"/>
                  <a:pt x="407" y="9"/>
                  <a:pt x="398" y="9"/>
                </a:cubicBezTo>
                <a:cubicBezTo>
                  <a:pt x="389" y="0"/>
                  <a:pt x="221" y="230"/>
                  <a:pt x="203" y="257"/>
                </a:cubicBezTo>
                <a:close/>
                <a:moveTo>
                  <a:pt x="248" y="71"/>
                </a:moveTo>
                <a:lnTo>
                  <a:pt x="248" y="71"/>
                </a:lnTo>
                <a:cubicBezTo>
                  <a:pt x="257" y="71"/>
                  <a:pt x="266" y="71"/>
                  <a:pt x="274" y="71"/>
                </a:cubicBezTo>
                <a:cubicBezTo>
                  <a:pt x="292" y="53"/>
                  <a:pt x="301" y="44"/>
                  <a:pt x="310" y="26"/>
                </a:cubicBezTo>
                <a:cubicBezTo>
                  <a:pt x="292" y="17"/>
                  <a:pt x="274" y="17"/>
                  <a:pt x="248" y="17"/>
                </a:cubicBezTo>
                <a:cubicBezTo>
                  <a:pt x="106" y="17"/>
                  <a:pt x="0" y="133"/>
                  <a:pt x="0" y="283"/>
                </a:cubicBezTo>
                <a:cubicBezTo>
                  <a:pt x="0" y="292"/>
                  <a:pt x="0" y="301"/>
                  <a:pt x="0" y="310"/>
                </a:cubicBezTo>
                <a:cubicBezTo>
                  <a:pt x="0" y="327"/>
                  <a:pt x="17" y="336"/>
                  <a:pt x="26" y="336"/>
                </a:cubicBezTo>
                <a:cubicBezTo>
                  <a:pt x="44" y="336"/>
                  <a:pt x="53" y="319"/>
                  <a:pt x="53" y="310"/>
                </a:cubicBezTo>
                <a:cubicBezTo>
                  <a:pt x="53" y="301"/>
                  <a:pt x="53" y="292"/>
                  <a:pt x="53" y="283"/>
                </a:cubicBezTo>
                <a:cubicBezTo>
                  <a:pt x="53" y="160"/>
                  <a:pt x="132" y="71"/>
                  <a:pt x="248" y="71"/>
                </a:cubicBezTo>
                <a:close/>
                <a:moveTo>
                  <a:pt x="425" y="98"/>
                </a:moveTo>
                <a:lnTo>
                  <a:pt x="425" y="98"/>
                </a:lnTo>
                <a:cubicBezTo>
                  <a:pt x="416" y="115"/>
                  <a:pt x="416" y="133"/>
                  <a:pt x="407" y="151"/>
                </a:cubicBezTo>
                <a:cubicBezTo>
                  <a:pt x="433" y="186"/>
                  <a:pt x="442" y="239"/>
                  <a:pt x="442" y="283"/>
                </a:cubicBezTo>
                <a:cubicBezTo>
                  <a:pt x="442" y="292"/>
                  <a:pt x="442" y="301"/>
                  <a:pt x="442" y="310"/>
                </a:cubicBezTo>
                <a:cubicBezTo>
                  <a:pt x="442" y="319"/>
                  <a:pt x="451" y="336"/>
                  <a:pt x="469" y="336"/>
                </a:cubicBezTo>
                <a:lnTo>
                  <a:pt x="469" y="336"/>
                </a:lnTo>
                <a:cubicBezTo>
                  <a:pt x="478" y="336"/>
                  <a:pt x="496" y="327"/>
                  <a:pt x="496" y="310"/>
                </a:cubicBezTo>
                <a:cubicBezTo>
                  <a:pt x="496" y="301"/>
                  <a:pt x="496" y="292"/>
                  <a:pt x="496" y="283"/>
                </a:cubicBezTo>
                <a:cubicBezTo>
                  <a:pt x="496" y="213"/>
                  <a:pt x="469" y="151"/>
                  <a:pt x="425" y="98"/>
                </a:cubicBezTo>
                <a:close/>
              </a:path>
            </a:pathLst>
          </a:custGeom>
          <a:solidFill>
            <a:schemeClr val="bg1"/>
          </a:solidFill>
          <a:ln>
            <a:noFill/>
          </a:ln>
          <a:effectLst/>
        </p:spPr>
        <p:txBody>
          <a:bodyPr wrap="none" anchor="ctr"/>
          <a:lstStyle/>
          <a:p>
            <a:pPr defTabSz="914083"/>
            <a:endParaRPr lang="en-US" dirty="0">
              <a:solidFill>
                <a:srgbClr val="737572"/>
              </a:solidFill>
              <a:cs typeface="+mn-ea"/>
              <a:sym typeface="+mn-lt"/>
            </a:endParaRPr>
          </a:p>
        </p:txBody>
      </p:sp>
      <p:sp>
        <p:nvSpPr>
          <p:cNvPr id="111" name="Freeform 139"/>
          <p:cNvSpPr>
            <a:spLocks noChangeArrowheads="1"/>
          </p:cNvSpPr>
          <p:nvPr/>
        </p:nvSpPr>
        <p:spPr bwMode="auto">
          <a:xfrm>
            <a:off x="9305973" y="2281086"/>
            <a:ext cx="319671" cy="291465"/>
          </a:xfrm>
          <a:custGeom>
            <a:avLst/>
            <a:gdLst>
              <a:gd name="T0" fmla="*/ 572 w 601"/>
              <a:gd name="T1" fmla="*/ 460 h 546"/>
              <a:gd name="T2" fmla="*/ 572 w 601"/>
              <a:gd name="T3" fmla="*/ 460 h 546"/>
              <a:gd name="T4" fmla="*/ 438 w 601"/>
              <a:gd name="T5" fmla="*/ 460 h 546"/>
              <a:gd name="T6" fmla="*/ 438 w 601"/>
              <a:gd name="T7" fmla="*/ 460 h 546"/>
              <a:gd name="T8" fmla="*/ 226 w 601"/>
              <a:gd name="T9" fmla="*/ 460 h 546"/>
              <a:gd name="T10" fmla="*/ 226 w 601"/>
              <a:gd name="T11" fmla="*/ 460 h 546"/>
              <a:gd name="T12" fmla="*/ 197 w 601"/>
              <a:gd name="T13" fmla="*/ 460 h 546"/>
              <a:gd name="T14" fmla="*/ 197 w 601"/>
              <a:gd name="T15" fmla="*/ 460 h 546"/>
              <a:gd name="T16" fmla="*/ 190 w 601"/>
              <a:gd name="T17" fmla="*/ 460 h 546"/>
              <a:gd name="T18" fmla="*/ 113 w 601"/>
              <a:gd name="T19" fmla="*/ 538 h 546"/>
              <a:gd name="T20" fmla="*/ 91 w 601"/>
              <a:gd name="T21" fmla="*/ 545 h 546"/>
              <a:gd name="T22" fmla="*/ 91 w 601"/>
              <a:gd name="T23" fmla="*/ 545 h 546"/>
              <a:gd name="T24" fmla="*/ 91 w 601"/>
              <a:gd name="T25" fmla="*/ 545 h 546"/>
              <a:gd name="T26" fmla="*/ 91 w 601"/>
              <a:gd name="T27" fmla="*/ 545 h 546"/>
              <a:gd name="T28" fmla="*/ 70 w 601"/>
              <a:gd name="T29" fmla="*/ 538 h 546"/>
              <a:gd name="T30" fmla="*/ 70 w 601"/>
              <a:gd name="T31" fmla="*/ 538 h 546"/>
              <a:gd name="T32" fmla="*/ 70 w 601"/>
              <a:gd name="T33" fmla="*/ 531 h 546"/>
              <a:gd name="T34" fmla="*/ 70 w 601"/>
              <a:gd name="T35" fmla="*/ 531 h 546"/>
              <a:gd name="T36" fmla="*/ 63 w 601"/>
              <a:gd name="T37" fmla="*/ 531 h 546"/>
              <a:gd name="T38" fmla="*/ 63 w 601"/>
              <a:gd name="T39" fmla="*/ 523 h 546"/>
              <a:gd name="T40" fmla="*/ 63 w 601"/>
              <a:gd name="T41" fmla="*/ 523 h 546"/>
              <a:gd name="T42" fmla="*/ 63 w 601"/>
              <a:gd name="T43" fmla="*/ 516 h 546"/>
              <a:gd name="T44" fmla="*/ 63 w 601"/>
              <a:gd name="T45" fmla="*/ 516 h 546"/>
              <a:gd name="T46" fmla="*/ 63 w 601"/>
              <a:gd name="T47" fmla="*/ 460 h 546"/>
              <a:gd name="T48" fmla="*/ 56 w 601"/>
              <a:gd name="T49" fmla="*/ 460 h 546"/>
              <a:gd name="T50" fmla="*/ 56 w 601"/>
              <a:gd name="T51" fmla="*/ 460 h 546"/>
              <a:gd name="T52" fmla="*/ 28 w 601"/>
              <a:gd name="T53" fmla="*/ 460 h 546"/>
              <a:gd name="T54" fmla="*/ 0 w 601"/>
              <a:gd name="T55" fmla="*/ 432 h 546"/>
              <a:gd name="T56" fmla="*/ 0 w 601"/>
              <a:gd name="T57" fmla="*/ 29 h 546"/>
              <a:gd name="T58" fmla="*/ 28 w 601"/>
              <a:gd name="T59" fmla="*/ 0 h 546"/>
              <a:gd name="T60" fmla="*/ 572 w 601"/>
              <a:gd name="T61" fmla="*/ 0 h 546"/>
              <a:gd name="T62" fmla="*/ 600 w 601"/>
              <a:gd name="T63" fmla="*/ 29 h 546"/>
              <a:gd name="T64" fmla="*/ 600 w 601"/>
              <a:gd name="T65" fmla="*/ 432 h 546"/>
              <a:gd name="T66" fmla="*/ 572 w 601"/>
              <a:gd name="T67" fmla="*/ 460 h 546"/>
              <a:gd name="T68" fmla="*/ 155 w 601"/>
              <a:gd name="T69" fmla="*/ 177 h 546"/>
              <a:gd name="T70" fmla="*/ 155 w 601"/>
              <a:gd name="T71" fmla="*/ 177 h 546"/>
              <a:gd name="T72" fmla="*/ 98 w 601"/>
              <a:gd name="T73" fmla="*/ 234 h 546"/>
              <a:gd name="T74" fmla="*/ 155 w 601"/>
              <a:gd name="T75" fmla="*/ 290 h 546"/>
              <a:gd name="T76" fmla="*/ 211 w 601"/>
              <a:gd name="T77" fmla="*/ 234 h 546"/>
              <a:gd name="T78" fmla="*/ 155 w 601"/>
              <a:gd name="T79" fmla="*/ 177 h 546"/>
              <a:gd name="T80" fmla="*/ 296 w 601"/>
              <a:gd name="T81" fmla="*/ 177 h 546"/>
              <a:gd name="T82" fmla="*/ 296 w 601"/>
              <a:gd name="T83" fmla="*/ 177 h 546"/>
              <a:gd name="T84" fmla="*/ 240 w 601"/>
              <a:gd name="T85" fmla="*/ 234 h 546"/>
              <a:gd name="T86" fmla="*/ 296 w 601"/>
              <a:gd name="T87" fmla="*/ 290 h 546"/>
              <a:gd name="T88" fmla="*/ 353 w 601"/>
              <a:gd name="T89" fmla="*/ 234 h 546"/>
              <a:gd name="T90" fmla="*/ 296 w 601"/>
              <a:gd name="T91" fmla="*/ 177 h 546"/>
              <a:gd name="T92" fmla="*/ 438 w 601"/>
              <a:gd name="T93" fmla="*/ 177 h 546"/>
              <a:gd name="T94" fmla="*/ 438 w 601"/>
              <a:gd name="T95" fmla="*/ 177 h 546"/>
              <a:gd name="T96" fmla="*/ 381 w 601"/>
              <a:gd name="T97" fmla="*/ 234 h 546"/>
              <a:gd name="T98" fmla="*/ 438 w 601"/>
              <a:gd name="T99" fmla="*/ 290 h 546"/>
              <a:gd name="T100" fmla="*/ 494 w 601"/>
              <a:gd name="T101" fmla="*/ 234 h 546"/>
              <a:gd name="T102" fmla="*/ 438 w 601"/>
              <a:gd name="T103" fmla="*/ 177 h 5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601" h="546">
                <a:moveTo>
                  <a:pt x="572" y="460"/>
                </a:moveTo>
                <a:lnTo>
                  <a:pt x="572" y="460"/>
                </a:lnTo>
                <a:cubicBezTo>
                  <a:pt x="438" y="460"/>
                  <a:pt x="438" y="460"/>
                  <a:pt x="438" y="460"/>
                </a:cubicBezTo>
                <a:lnTo>
                  <a:pt x="438" y="460"/>
                </a:lnTo>
                <a:cubicBezTo>
                  <a:pt x="226" y="460"/>
                  <a:pt x="226" y="460"/>
                  <a:pt x="226" y="460"/>
                </a:cubicBezTo>
                <a:lnTo>
                  <a:pt x="226" y="460"/>
                </a:lnTo>
                <a:cubicBezTo>
                  <a:pt x="197" y="460"/>
                  <a:pt x="197" y="460"/>
                  <a:pt x="197" y="460"/>
                </a:cubicBezTo>
                <a:lnTo>
                  <a:pt x="197" y="460"/>
                </a:lnTo>
                <a:cubicBezTo>
                  <a:pt x="190" y="460"/>
                  <a:pt x="190" y="460"/>
                  <a:pt x="190" y="460"/>
                </a:cubicBezTo>
                <a:cubicBezTo>
                  <a:pt x="113" y="538"/>
                  <a:pt x="113" y="538"/>
                  <a:pt x="113" y="538"/>
                </a:cubicBezTo>
                <a:cubicBezTo>
                  <a:pt x="106" y="545"/>
                  <a:pt x="98" y="545"/>
                  <a:pt x="91" y="545"/>
                </a:cubicBezTo>
                <a:lnTo>
                  <a:pt x="91" y="545"/>
                </a:lnTo>
                <a:lnTo>
                  <a:pt x="91" y="545"/>
                </a:lnTo>
                <a:lnTo>
                  <a:pt x="91" y="545"/>
                </a:lnTo>
                <a:cubicBezTo>
                  <a:pt x="84" y="545"/>
                  <a:pt x="77" y="545"/>
                  <a:pt x="70" y="538"/>
                </a:cubicBezTo>
                <a:lnTo>
                  <a:pt x="70" y="538"/>
                </a:lnTo>
                <a:lnTo>
                  <a:pt x="70" y="531"/>
                </a:lnTo>
                <a:lnTo>
                  <a:pt x="70" y="531"/>
                </a:lnTo>
                <a:cubicBezTo>
                  <a:pt x="63" y="531"/>
                  <a:pt x="63" y="531"/>
                  <a:pt x="63" y="531"/>
                </a:cubicBezTo>
                <a:cubicBezTo>
                  <a:pt x="63" y="523"/>
                  <a:pt x="63" y="523"/>
                  <a:pt x="63" y="523"/>
                </a:cubicBezTo>
                <a:lnTo>
                  <a:pt x="63" y="523"/>
                </a:lnTo>
                <a:lnTo>
                  <a:pt x="63" y="516"/>
                </a:lnTo>
                <a:lnTo>
                  <a:pt x="63" y="516"/>
                </a:lnTo>
                <a:cubicBezTo>
                  <a:pt x="63" y="460"/>
                  <a:pt x="63" y="460"/>
                  <a:pt x="63" y="460"/>
                </a:cubicBezTo>
                <a:cubicBezTo>
                  <a:pt x="56" y="460"/>
                  <a:pt x="56" y="460"/>
                  <a:pt x="56" y="460"/>
                </a:cubicBezTo>
                <a:lnTo>
                  <a:pt x="56" y="460"/>
                </a:lnTo>
                <a:cubicBezTo>
                  <a:pt x="28" y="460"/>
                  <a:pt x="28" y="460"/>
                  <a:pt x="28" y="460"/>
                </a:cubicBezTo>
                <a:cubicBezTo>
                  <a:pt x="7" y="460"/>
                  <a:pt x="0" y="446"/>
                  <a:pt x="0" y="432"/>
                </a:cubicBezTo>
                <a:cubicBezTo>
                  <a:pt x="0" y="29"/>
                  <a:pt x="0" y="29"/>
                  <a:pt x="0" y="29"/>
                </a:cubicBezTo>
                <a:cubicBezTo>
                  <a:pt x="0" y="8"/>
                  <a:pt x="7" y="0"/>
                  <a:pt x="28" y="0"/>
                </a:cubicBezTo>
                <a:cubicBezTo>
                  <a:pt x="572" y="0"/>
                  <a:pt x="572" y="0"/>
                  <a:pt x="572" y="0"/>
                </a:cubicBezTo>
                <a:cubicBezTo>
                  <a:pt x="586" y="0"/>
                  <a:pt x="600" y="8"/>
                  <a:pt x="600" y="29"/>
                </a:cubicBezTo>
                <a:cubicBezTo>
                  <a:pt x="600" y="432"/>
                  <a:pt x="600" y="432"/>
                  <a:pt x="600" y="432"/>
                </a:cubicBezTo>
                <a:cubicBezTo>
                  <a:pt x="600" y="446"/>
                  <a:pt x="586" y="460"/>
                  <a:pt x="572" y="460"/>
                </a:cubicBezTo>
                <a:close/>
                <a:moveTo>
                  <a:pt x="155" y="177"/>
                </a:moveTo>
                <a:lnTo>
                  <a:pt x="155" y="177"/>
                </a:lnTo>
                <a:cubicBezTo>
                  <a:pt x="127" y="177"/>
                  <a:pt x="98" y="205"/>
                  <a:pt x="98" y="234"/>
                </a:cubicBezTo>
                <a:cubicBezTo>
                  <a:pt x="98" y="262"/>
                  <a:pt x="127" y="290"/>
                  <a:pt x="155" y="290"/>
                </a:cubicBezTo>
                <a:cubicBezTo>
                  <a:pt x="190" y="290"/>
                  <a:pt x="211" y="262"/>
                  <a:pt x="211" y="234"/>
                </a:cubicBezTo>
                <a:cubicBezTo>
                  <a:pt x="211" y="205"/>
                  <a:pt x="190" y="177"/>
                  <a:pt x="155" y="177"/>
                </a:cubicBezTo>
                <a:close/>
                <a:moveTo>
                  <a:pt x="296" y="177"/>
                </a:moveTo>
                <a:lnTo>
                  <a:pt x="296" y="177"/>
                </a:lnTo>
                <a:cubicBezTo>
                  <a:pt x="268" y="177"/>
                  <a:pt x="240" y="205"/>
                  <a:pt x="240" y="234"/>
                </a:cubicBezTo>
                <a:cubicBezTo>
                  <a:pt x="240" y="262"/>
                  <a:pt x="268" y="290"/>
                  <a:pt x="296" y="290"/>
                </a:cubicBezTo>
                <a:cubicBezTo>
                  <a:pt x="332" y="290"/>
                  <a:pt x="353" y="262"/>
                  <a:pt x="353" y="234"/>
                </a:cubicBezTo>
                <a:cubicBezTo>
                  <a:pt x="353" y="205"/>
                  <a:pt x="332" y="177"/>
                  <a:pt x="296" y="177"/>
                </a:cubicBezTo>
                <a:close/>
                <a:moveTo>
                  <a:pt x="438" y="177"/>
                </a:moveTo>
                <a:lnTo>
                  <a:pt x="438" y="177"/>
                </a:lnTo>
                <a:cubicBezTo>
                  <a:pt x="409" y="177"/>
                  <a:pt x="381" y="205"/>
                  <a:pt x="381" y="234"/>
                </a:cubicBezTo>
                <a:cubicBezTo>
                  <a:pt x="381" y="262"/>
                  <a:pt x="409" y="290"/>
                  <a:pt x="438" y="290"/>
                </a:cubicBezTo>
                <a:cubicBezTo>
                  <a:pt x="473" y="290"/>
                  <a:pt x="494" y="262"/>
                  <a:pt x="494" y="234"/>
                </a:cubicBezTo>
                <a:cubicBezTo>
                  <a:pt x="494" y="205"/>
                  <a:pt x="473" y="177"/>
                  <a:pt x="438" y="177"/>
                </a:cubicBezTo>
                <a:close/>
              </a:path>
            </a:pathLst>
          </a:custGeom>
          <a:solidFill>
            <a:srgbClr val="FFFFFF"/>
          </a:solidFill>
          <a:ln>
            <a:noFill/>
          </a:ln>
          <a:effectLst/>
        </p:spPr>
        <p:txBody>
          <a:bodyPr wrap="none" anchor="ctr"/>
          <a:lstStyle/>
          <a:p>
            <a:pPr defTabSz="914083">
              <a:defRPr/>
            </a:pPr>
            <a:endParaRPr lang="en-US">
              <a:solidFill>
                <a:srgbClr val="737572"/>
              </a:solidFill>
              <a:cs typeface="+mn-ea"/>
              <a:sym typeface="+mn-lt"/>
            </a:endParaRPr>
          </a:p>
        </p:txBody>
      </p:sp>
      <p:sp>
        <p:nvSpPr>
          <p:cNvPr id="113" name="Freeform 98"/>
          <p:cNvSpPr>
            <a:spLocks noChangeArrowheads="1"/>
          </p:cNvSpPr>
          <p:nvPr/>
        </p:nvSpPr>
        <p:spPr bwMode="auto">
          <a:xfrm>
            <a:off x="9338080" y="4865671"/>
            <a:ext cx="276516" cy="338794"/>
          </a:xfrm>
          <a:custGeom>
            <a:avLst/>
            <a:gdLst>
              <a:gd name="T0" fmla="*/ 459 w 488"/>
              <a:gd name="T1" fmla="*/ 600 h 601"/>
              <a:gd name="T2" fmla="*/ 459 w 488"/>
              <a:gd name="T3" fmla="*/ 600 h 601"/>
              <a:gd name="T4" fmla="*/ 28 w 488"/>
              <a:gd name="T5" fmla="*/ 600 h 601"/>
              <a:gd name="T6" fmla="*/ 0 w 488"/>
              <a:gd name="T7" fmla="*/ 572 h 601"/>
              <a:gd name="T8" fmla="*/ 0 w 488"/>
              <a:gd name="T9" fmla="*/ 325 h 601"/>
              <a:gd name="T10" fmla="*/ 28 w 488"/>
              <a:gd name="T11" fmla="*/ 296 h 601"/>
              <a:gd name="T12" fmla="*/ 70 w 488"/>
              <a:gd name="T13" fmla="*/ 296 h 601"/>
              <a:gd name="T14" fmla="*/ 70 w 488"/>
              <a:gd name="T15" fmla="*/ 169 h 601"/>
              <a:gd name="T16" fmla="*/ 240 w 488"/>
              <a:gd name="T17" fmla="*/ 0 h 601"/>
              <a:gd name="T18" fmla="*/ 409 w 488"/>
              <a:gd name="T19" fmla="*/ 169 h 601"/>
              <a:gd name="T20" fmla="*/ 409 w 488"/>
              <a:gd name="T21" fmla="*/ 296 h 601"/>
              <a:gd name="T22" fmla="*/ 459 w 488"/>
              <a:gd name="T23" fmla="*/ 296 h 601"/>
              <a:gd name="T24" fmla="*/ 487 w 488"/>
              <a:gd name="T25" fmla="*/ 325 h 601"/>
              <a:gd name="T26" fmla="*/ 487 w 488"/>
              <a:gd name="T27" fmla="*/ 572 h 601"/>
              <a:gd name="T28" fmla="*/ 459 w 488"/>
              <a:gd name="T29" fmla="*/ 600 h 601"/>
              <a:gd name="T30" fmla="*/ 212 w 488"/>
              <a:gd name="T31" fmla="*/ 459 h 601"/>
              <a:gd name="T32" fmla="*/ 212 w 488"/>
              <a:gd name="T33" fmla="*/ 459 h 601"/>
              <a:gd name="T34" fmla="*/ 212 w 488"/>
              <a:gd name="T35" fmla="*/ 516 h 601"/>
              <a:gd name="T36" fmla="*/ 240 w 488"/>
              <a:gd name="T37" fmla="*/ 544 h 601"/>
              <a:gd name="T38" fmla="*/ 268 w 488"/>
              <a:gd name="T39" fmla="*/ 516 h 601"/>
              <a:gd name="T40" fmla="*/ 268 w 488"/>
              <a:gd name="T41" fmla="*/ 459 h 601"/>
              <a:gd name="T42" fmla="*/ 296 w 488"/>
              <a:gd name="T43" fmla="*/ 410 h 601"/>
              <a:gd name="T44" fmla="*/ 240 w 488"/>
              <a:gd name="T45" fmla="*/ 353 h 601"/>
              <a:gd name="T46" fmla="*/ 183 w 488"/>
              <a:gd name="T47" fmla="*/ 410 h 601"/>
              <a:gd name="T48" fmla="*/ 212 w 488"/>
              <a:gd name="T49" fmla="*/ 459 h 601"/>
              <a:gd name="T50" fmla="*/ 353 w 488"/>
              <a:gd name="T51" fmla="*/ 169 h 601"/>
              <a:gd name="T52" fmla="*/ 353 w 488"/>
              <a:gd name="T53" fmla="*/ 169 h 601"/>
              <a:gd name="T54" fmla="*/ 240 w 488"/>
              <a:gd name="T55" fmla="*/ 56 h 601"/>
              <a:gd name="T56" fmla="*/ 127 w 488"/>
              <a:gd name="T57" fmla="*/ 169 h 601"/>
              <a:gd name="T58" fmla="*/ 127 w 488"/>
              <a:gd name="T59" fmla="*/ 296 h 601"/>
              <a:gd name="T60" fmla="*/ 353 w 488"/>
              <a:gd name="T61" fmla="*/ 296 h 601"/>
              <a:gd name="T62" fmla="*/ 353 w 488"/>
              <a:gd name="T63" fmla="*/ 169 h 6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488" h="601">
                <a:moveTo>
                  <a:pt x="459" y="600"/>
                </a:moveTo>
                <a:lnTo>
                  <a:pt x="459" y="600"/>
                </a:lnTo>
                <a:cubicBezTo>
                  <a:pt x="28" y="600"/>
                  <a:pt x="28" y="600"/>
                  <a:pt x="28" y="600"/>
                </a:cubicBezTo>
                <a:cubicBezTo>
                  <a:pt x="7" y="600"/>
                  <a:pt x="0" y="586"/>
                  <a:pt x="0" y="572"/>
                </a:cubicBezTo>
                <a:cubicBezTo>
                  <a:pt x="0" y="325"/>
                  <a:pt x="0" y="325"/>
                  <a:pt x="0" y="325"/>
                </a:cubicBezTo>
                <a:cubicBezTo>
                  <a:pt x="0" y="311"/>
                  <a:pt x="7" y="296"/>
                  <a:pt x="28" y="296"/>
                </a:cubicBezTo>
                <a:cubicBezTo>
                  <a:pt x="70" y="296"/>
                  <a:pt x="70" y="296"/>
                  <a:pt x="70" y="296"/>
                </a:cubicBezTo>
                <a:cubicBezTo>
                  <a:pt x="70" y="169"/>
                  <a:pt x="70" y="169"/>
                  <a:pt x="70" y="169"/>
                </a:cubicBezTo>
                <a:cubicBezTo>
                  <a:pt x="70" y="70"/>
                  <a:pt x="148" y="0"/>
                  <a:pt x="240" y="0"/>
                </a:cubicBezTo>
                <a:cubicBezTo>
                  <a:pt x="339" y="0"/>
                  <a:pt x="409" y="70"/>
                  <a:pt x="409" y="169"/>
                </a:cubicBezTo>
                <a:cubicBezTo>
                  <a:pt x="409" y="296"/>
                  <a:pt x="409" y="296"/>
                  <a:pt x="409" y="296"/>
                </a:cubicBezTo>
                <a:cubicBezTo>
                  <a:pt x="459" y="296"/>
                  <a:pt x="459" y="296"/>
                  <a:pt x="459" y="296"/>
                </a:cubicBezTo>
                <a:cubicBezTo>
                  <a:pt x="473" y="296"/>
                  <a:pt x="487" y="311"/>
                  <a:pt x="487" y="325"/>
                </a:cubicBezTo>
                <a:cubicBezTo>
                  <a:pt x="487" y="572"/>
                  <a:pt x="487" y="572"/>
                  <a:pt x="487" y="572"/>
                </a:cubicBezTo>
                <a:cubicBezTo>
                  <a:pt x="487" y="586"/>
                  <a:pt x="473" y="600"/>
                  <a:pt x="459" y="600"/>
                </a:cubicBezTo>
                <a:close/>
                <a:moveTo>
                  <a:pt x="212" y="459"/>
                </a:moveTo>
                <a:lnTo>
                  <a:pt x="212" y="459"/>
                </a:lnTo>
                <a:cubicBezTo>
                  <a:pt x="212" y="516"/>
                  <a:pt x="212" y="516"/>
                  <a:pt x="212" y="516"/>
                </a:cubicBezTo>
                <a:cubicBezTo>
                  <a:pt x="212" y="530"/>
                  <a:pt x="226" y="544"/>
                  <a:pt x="240" y="544"/>
                </a:cubicBezTo>
                <a:cubicBezTo>
                  <a:pt x="261" y="544"/>
                  <a:pt x="268" y="530"/>
                  <a:pt x="268" y="516"/>
                </a:cubicBezTo>
                <a:cubicBezTo>
                  <a:pt x="268" y="459"/>
                  <a:pt x="268" y="459"/>
                  <a:pt x="268" y="459"/>
                </a:cubicBezTo>
                <a:cubicBezTo>
                  <a:pt x="289" y="452"/>
                  <a:pt x="296" y="431"/>
                  <a:pt x="296" y="410"/>
                </a:cubicBezTo>
                <a:cubicBezTo>
                  <a:pt x="296" y="381"/>
                  <a:pt x="275" y="353"/>
                  <a:pt x="240" y="353"/>
                </a:cubicBezTo>
                <a:cubicBezTo>
                  <a:pt x="212" y="353"/>
                  <a:pt x="183" y="381"/>
                  <a:pt x="183" y="410"/>
                </a:cubicBezTo>
                <a:cubicBezTo>
                  <a:pt x="183" y="431"/>
                  <a:pt x="198" y="452"/>
                  <a:pt x="212" y="459"/>
                </a:cubicBezTo>
                <a:close/>
                <a:moveTo>
                  <a:pt x="353" y="169"/>
                </a:moveTo>
                <a:lnTo>
                  <a:pt x="353" y="169"/>
                </a:lnTo>
                <a:cubicBezTo>
                  <a:pt x="353" y="106"/>
                  <a:pt x="304" y="56"/>
                  <a:pt x="240" y="56"/>
                </a:cubicBezTo>
                <a:cubicBezTo>
                  <a:pt x="176" y="56"/>
                  <a:pt x="127" y="106"/>
                  <a:pt x="127" y="169"/>
                </a:cubicBezTo>
                <a:cubicBezTo>
                  <a:pt x="127" y="296"/>
                  <a:pt x="127" y="296"/>
                  <a:pt x="127" y="296"/>
                </a:cubicBezTo>
                <a:cubicBezTo>
                  <a:pt x="353" y="296"/>
                  <a:pt x="353" y="296"/>
                  <a:pt x="353" y="296"/>
                </a:cubicBezTo>
                <a:lnTo>
                  <a:pt x="353" y="169"/>
                </a:lnTo>
                <a:close/>
              </a:path>
            </a:pathLst>
          </a:custGeom>
          <a:solidFill>
            <a:srgbClr val="FFFFFF"/>
          </a:solidFill>
          <a:ln>
            <a:noFill/>
          </a:ln>
          <a:effectLst/>
        </p:spPr>
        <p:txBody>
          <a:bodyPr wrap="none" anchor="ctr"/>
          <a:lstStyle/>
          <a:p>
            <a:pPr defTabSz="914083">
              <a:defRPr/>
            </a:pPr>
            <a:endParaRPr lang="en-US">
              <a:solidFill>
                <a:srgbClr val="737572"/>
              </a:solidFill>
              <a:cs typeface="+mn-ea"/>
              <a:sym typeface="+mn-lt"/>
            </a:endParaRPr>
          </a:p>
        </p:txBody>
      </p:sp>
      <p:sp>
        <p:nvSpPr>
          <p:cNvPr id="63" name="矩形 62"/>
          <p:cNvSpPr/>
          <p:nvPr/>
        </p:nvSpPr>
        <p:spPr>
          <a:xfrm>
            <a:off x="0" y="6624130"/>
            <a:ext cx="775136" cy="230832"/>
          </a:xfrm>
          <a:prstGeom prst="rect">
            <a:avLst/>
          </a:prstGeom>
        </p:spPr>
        <p:txBody>
          <a:bodyPr wrap="squar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模板下载：</a:t>
            </a:r>
            <a:r>
              <a:rPr kumimoji="0" lang="en-US" altLang="zh-CN" sz="100" b="0" i="0" u="none" strike="noStrike" kern="0" cap="none" spc="0" normalizeH="0" baseline="0" noProof="0" dirty="0">
                <a:ln>
                  <a:noFill/>
                </a:ln>
                <a:solidFill>
                  <a:sysClr val="window" lastClr="FFFFFF"/>
                </a:solidFill>
                <a:effectLst/>
                <a:uLnTx/>
                <a:uFillTx/>
              </a:rPr>
              <a:t>www.1ppt.com/moban/     </a:t>
            </a:r>
            <a:r>
              <a:rPr kumimoji="0" lang="zh-CN" altLang="en-US" sz="100" b="0" i="0" u="none" strike="noStrike" kern="0" cap="none" spc="0" normalizeH="0" baseline="0" noProof="0" dirty="0">
                <a:ln>
                  <a:noFill/>
                </a:ln>
                <a:solidFill>
                  <a:sysClr val="window" lastClr="FFFFFF"/>
                </a:solidFill>
                <a:effectLst/>
                <a:uLnTx/>
                <a:uFillTx/>
              </a:rPr>
              <a:t>行业</a:t>
            </a: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模板：</a:t>
            </a:r>
            <a:r>
              <a:rPr kumimoji="0" lang="en-US" altLang="zh-CN" sz="100" b="0" i="0" u="none" strike="noStrike" kern="0" cap="none" spc="0" normalizeH="0" baseline="0" noProof="0" dirty="0">
                <a:ln>
                  <a:noFill/>
                </a:ln>
                <a:solidFill>
                  <a:sysClr val="window" lastClr="FFFFFF"/>
                </a:solidFill>
                <a:effectLst/>
                <a:uLnTx/>
                <a:uFillTx/>
              </a:rPr>
              <a:t>www.1ppt.com/hangye/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节日</a:t>
            </a: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模板：</a:t>
            </a:r>
            <a:r>
              <a:rPr kumimoji="0" lang="en-US" altLang="zh-CN" sz="100" b="0" i="0" u="none" strike="noStrike" kern="0" cap="none" spc="0" normalizeH="0" baseline="0" noProof="0" dirty="0">
                <a:ln>
                  <a:noFill/>
                </a:ln>
                <a:solidFill>
                  <a:sysClr val="window" lastClr="FFFFFF"/>
                </a:solidFill>
                <a:effectLst/>
                <a:uLnTx/>
                <a:uFillTx/>
              </a:rPr>
              <a:t>www.1ppt.com/jieri/           PPT</a:t>
            </a:r>
            <a:r>
              <a:rPr kumimoji="0" lang="zh-CN" altLang="en-US" sz="100" b="0" i="0" u="none" strike="noStrike" kern="0" cap="none" spc="0" normalizeH="0" baseline="0" noProof="0" dirty="0">
                <a:ln>
                  <a:noFill/>
                </a:ln>
                <a:solidFill>
                  <a:sysClr val="window" lastClr="FFFFFF"/>
                </a:solidFill>
                <a:effectLst/>
                <a:uLnTx/>
                <a:uFillTx/>
              </a:rPr>
              <a:t>素材下载：</a:t>
            </a:r>
            <a:r>
              <a:rPr kumimoji="0" lang="en-US" altLang="zh-CN" sz="100" b="0" i="0" u="none" strike="noStrike" kern="0" cap="none" spc="0" normalizeH="0" baseline="0" noProof="0" dirty="0">
                <a:ln>
                  <a:noFill/>
                </a:ln>
                <a:solidFill>
                  <a:sysClr val="window" lastClr="FFFFFF"/>
                </a:solidFill>
                <a:effectLst/>
                <a:uLnTx/>
                <a:uFillTx/>
              </a:rPr>
              <a:t>www.1ppt.com/sucai/</a:t>
            </a:r>
          </a:p>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背景图片：</a:t>
            </a:r>
            <a:r>
              <a:rPr kumimoji="0" lang="en-US" altLang="zh-CN" sz="100" b="0" i="0" u="none" strike="noStrike" kern="0" cap="none" spc="0" normalizeH="0" baseline="0" noProof="0" dirty="0">
                <a:ln>
                  <a:noFill/>
                </a:ln>
                <a:solidFill>
                  <a:sysClr val="window" lastClr="FFFFFF"/>
                </a:solidFill>
                <a:effectLst/>
                <a:uLnTx/>
                <a:uFillTx/>
              </a:rPr>
              <a:t>www.1ppt.com/beijing/      PPT</a:t>
            </a:r>
            <a:r>
              <a:rPr kumimoji="0" lang="zh-CN" altLang="en-US" sz="100" b="0" i="0" u="none" strike="noStrike" kern="0" cap="none" spc="0" normalizeH="0" baseline="0" noProof="0" dirty="0">
                <a:ln>
                  <a:noFill/>
                </a:ln>
                <a:solidFill>
                  <a:sysClr val="window" lastClr="FFFFFF"/>
                </a:solidFill>
                <a:effectLst/>
                <a:uLnTx/>
                <a:uFillTx/>
              </a:rPr>
              <a:t>图表下载：</a:t>
            </a:r>
            <a:r>
              <a:rPr kumimoji="0" lang="en-US" altLang="zh-CN" sz="100" b="0" i="0" u="none" strike="noStrike" kern="0" cap="none" spc="0" normalizeH="0" baseline="0" noProof="0" dirty="0">
                <a:ln>
                  <a:noFill/>
                </a:ln>
                <a:solidFill>
                  <a:sysClr val="window" lastClr="FFFFFF"/>
                </a:solidFill>
                <a:effectLst/>
                <a:uLnTx/>
                <a:uFillTx/>
              </a:rPr>
              <a:t>www.1ppt.com/tubiao/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优秀</a:t>
            </a: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下载：</a:t>
            </a:r>
            <a:r>
              <a:rPr kumimoji="0" lang="en-US" altLang="zh-CN" sz="100" b="0" i="0" u="none" strike="noStrike" kern="0" cap="none" spc="0" normalizeH="0" baseline="0" noProof="0" dirty="0">
                <a:ln>
                  <a:noFill/>
                </a:ln>
                <a:solidFill>
                  <a:sysClr val="window" lastClr="FFFFFF"/>
                </a:solidFill>
                <a:effectLst/>
                <a:uLnTx/>
                <a:uFillTx/>
              </a:rPr>
              <a:t>www.1ppt.com/xiazai/        PPT</a:t>
            </a:r>
            <a:r>
              <a:rPr kumimoji="0" lang="zh-CN" altLang="en-US" sz="100" b="0" i="0" u="none" strike="noStrike" kern="0" cap="none" spc="0" normalizeH="0" baseline="0" noProof="0" dirty="0">
                <a:ln>
                  <a:noFill/>
                </a:ln>
                <a:solidFill>
                  <a:sysClr val="window" lastClr="FFFFFF"/>
                </a:solidFill>
                <a:effectLst/>
                <a:uLnTx/>
                <a:uFillTx/>
              </a:rPr>
              <a:t>教程： </a:t>
            </a:r>
            <a:r>
              <a:rPr kumimoji="0" lang="en-US" altLang="zh-CN" sz="100" b="0" i="0" u="none" strike="noStrike" kern="0" cap="none" spc="0" normalizeH="0" baseline="0" noProof="0" dirty="0">
                <a:ln>
                  <a:noFill/>
                </a:ln>
                <a:solidFill>
                  <a:sysClr val="window" lastClr="FFFFFF"/>
                </a:solidFill>
                <a:effectLst/>
                <a:uLnTx/>
                <a:uFillTx/>
              </a:rPr>
              <a:t>www.1ppt.com/powerpoint/      </a:t>
            </a:r>
          </a:p>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ysClr val="window" lastClr="FFFFFF"/>
                </a:solidFill>
                <a:effectLst/>
                <a:uLnTx/>
                <a:uFillTx/>
              </a:rPr>
              <a:t>Word</a:t>
            </a:r>
            <a:r>
              <a:rPr kumimoji="0" lang="zh-CN" altLang="en-US" sz="100" b="0" i="0" u="none" strike="noStrike" kern="0" cap="none" spc="0" normalizeH="0" baseline="0" noProof="0" dirty="0">
                <a:ln>
                  <a:noFill/>
                </a:ln>
                <a:solidFill>
                  <a:sysClr val="window" lastClr="FFFFFF"/>
                </a:solidFill>
                <a:effectLst/>
                <a:uLnTx/>
                <a:uFillTx/>
              </a:rPr>
              <a:t>教程： </a:t>
            </a:r>
            <a:r>
              <a:rPr kumimoji="0" lang="en-US" altLang="zh-CN" sz="100" b="0" i="0" u="none" strike="noStrike" kern="0" cap="none" spc="0" normalizeH="0" baseline="0" noProof="0" dirty="0">
                <a:ln>
                  <a:noFill/>
                </a:ln>
                <a:solidFill>
                  <a:sysClr val="window" lastClr="FFFFFF"/>
                </a:solidFill>
                <a:effectLst/>
                <a:uLnTx/>
                <a:uFillTx/>
              </a:rPr>
              <a:t>www.1ppt.com/word/              Excel</a:t>
            </a:r>
            <a:r>
              <a:rPr kumimoji="0" lang="zh-CN" altLang="en-US" sz="100" b="0" i="0" u="none" strike="noStrike" kern="0" cap="none" spc="0" normalizeH="0" baseline="0" noProof="0" dirty="0">
                <a:ln>
                  <a:noFill/>
                </a:ln>
                <a:solidFill>
                  <a:sysClr val="window" lastClr="FFFFFF"/>
                </a:solidFill>
                <a:effectLst/>
                <a:uLnTx/>
                <a:uFillTx/>
              </a:rPr>
              <a:t>教程：</a:t>
            </a:r>
            <a:r>
              <a:rPr kumimoji="0" lang="en-US" altLang="zh-CN" sz="100" b="0" i="0" u="none" strike="noStrike" kern="0" cap="none" spc="0" normalizeH="0" baseline="0" noProof="0" dirty="0">
                <a:ln>
                  <a:noFill/>
                </a:ln>
                <a:solidFill>
                  <a:sysClr val="window" lastClr="FFFFFF"/>
                </a:solidFill>
                <a:effectLst/>
                <a:uLnTx/>
                <a:uFillTx/>
              </a:rPr>
              <a:t>www.1ppt.com/excel/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资料下载：</a:t>
            </a:r>
            <a:r>
              <a:rPr kumimoji="0" lang="en-US" altLang="zh-CN" sz="100" b="0" i="0" u="none" strike="noStrike" kern="0" cap="none" spc="0" normalizeH="0" baseline="0" noProof="0" dirty="0">
                <a:ln>
                  <a:noFill/>
                </a:ln>
                <a:solidFill>
                  <a:sysClr val="window" lastClr="FFFFFF"/>
                </a:solidFill>
                <a:effectLst/>
                <a:uLnTx/>
                <a:uFillTx/>
              </a:rPr>
              <a:t>www.1ppt.com/ziliao/                PPT</a:t>
            </a:r>
            <a:r>
              <a:rPr kumimoji="0" lang="zh-CN" altLang="en-US" sz="100" b="0" i="0" u="none" strike="noStrike" kern="0" cap="none" spc="0" normalizeH="0" baseline="0" noProof="0" dirty="0">
                <a:ln>
                  <a:noFill/>
                </a:ln>
                <a:solidFill>
                  <a:sysClr val="window" lastClr="FFFFFF"/>
                </a:solidFill>
                <a:effectLst/>
                <a:uLnTx/>
                <a:uFillTx/>
              </a:rPr>
              <a:t>课件下载：</a:t>
            </a:r>
            <a:r>
              <a:rPr kumimoji="0" lang="en-US" altLang="zh-CN" sz="100" b="0" i="0" u="none" strike="noStrike" kern="0" cap="none" spc="0" normalizeH="0" baseline="0" noProof="0" dirty="0">
                <a:ln>
                  <a:noFill/>
                </a:ln>
                <a:solidFill>
                  <a:sysClr val="window" lastClr="FFFFFF"/>
                </a:solidFill>
                <a:effectLst/>
                <a:uLnTx/>
                <a:uFillTx/>
              </a:rPr>
              <a:t>www.1ppt.com/kejian/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范文下载：</a:t>
            </a:r>
            <a:r>
              <a:rPr kumimoji="0" lang="en-US" altLang="zh-CN" sz="100" b="0" i="0" u="none" strike="noStrike" kern="0" cap="none" spc="0" normalizeH="0" baseline="0" noProof="0" dirty="0">
                <a:ln>
                  <a:noFill/>
                </a:ln>
                <a:solidFill>
                  <a:sysClr val="window" lastClr="FFFFFF"/>
                </a:solidFill>
                <a:effectLst/>
                <a:uLnTx/>
                <a:uFillTx/>
              </a:rPr>
              <a:t>www.1ppt.com/fanwen/             </a:t>
            </a:r>
            <a:r>
              <a:rPr kumimoji="0" lang="zh-CN" altLang="en-US" sz="100" b="0" i="0" u="none" strike="noStrike" kern="0" cap="none" spc="0" normalizeH="0" baseline="0" noProof="0" dirty="0">
                <a:ln>
                  <a:noFill/>
                </a:ln>
                <a:solidFill>
                  <a:sysClr val="window" lastClr="FFFFFF"/>
                </a:solidFill>
                <a:effectLst/>
                <a:uLnTx/>
                <a:uFillTx/>
              </a:rPr>
              <a:t>试卷下载：</a:t>
            </a:r>
            <a:r>
              <a:rPr kumimoji="0" lang="en-US" altLang="zh-CN" sz="100" b="0" i="0" u="none" strike="noStrike" kern="0" cap="none" spc="0" normalizeH="0" baseline="0" noProof="0" dirty="0">
                <a:ln>
                  <a:noFill/>
                </a:ln>
                <a:solidFill>
                  <a:sysClr val="window" lastClr="FFFFFF"/>
                </a:solidFill>
                <a:effectLst/>
                <a:uLnTx/>
                <a:uFillTx/>
              </a:rPr>
              <a:t>www.1ppt.com/shiti/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教案下载：</a:t>
            </a:r>
            <a:r>
              <a:rPr kumimoji="0" lang="en-US" altLang="zh-CN" sz="100" b="0" i="0" u="none" strike="noStrike" kern="0" cap="none" spc="0" normalizeH="0" baseline="0" noProof="0" dirty="0">
                <a:ln>
                  <a:noFill/>
                </a:ln>
                <a:solidFill>
                  <a:sysClr val="window" lastClr="FFFFFF"/>
                </a:solidFill>
                <a:effectLst/>
                <a:uLnTx/>
                <a:uFillTx/>
              </a:rPr>
              <a:t>www.1ppt.com/jiaoan/        PPT</a:t>
            </a:r>
            <a:r>
              <a:rPr kumimoji="0" lang="zh-CN" altLang="en-US" sz="100" b="0" i="0" u="none" strike="noStrike" kern="0" cap="none" spc="0" normalizeH="0" baseline="0" noProof="0" dirty="0">
                <a:ln>
                  <a:noFill/>
                </a:ln>
                <a:solidFill>
                  <a:sysClr val="window" lastClr="FFFFFF"/>
                </a:solidFill>
                <a:effectLst/>
                <a:uLnTx/>
                <a:uFillTx/>
              </a:rPr>
              <a:t>论坛：</a:t>
            </a:r>
            <a:r>
              <a:rPr kumimoji="0" lang="en-US" altLang="zh-CN" sz="100" b="0" i="0" u="none" strike="noStrike" kern="0" cap="none" spc="0" normalizeH="0" baseline="0" noProof="0" dirty="0">
                <a:ln>
                  <a:noFill/>
                </a:ln>
                <a:solidFill>
                  <a:sysClr val="window" lastClr="FFFFFF"/>
                </a:solidFill>
                <a:effectLst/>
                <a:uLnTx/>
                <a:uFillTx/>
              </a:rPr>
              <a:t>www.1ppt.cn</a:t>
            </a:r>
          </a:p>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ysClr val="window" lastClr="FFFFFF"/>
                </a:solidFill>
                <a:effectLst/>
                <a:uLnTx/>
                <a:uFillTx/>
              </a:rPr>
              <a:t> </a:t>
            </a:r>
            <a:endParaRPr kumimoji="0" lang="zh-CN" altLang="en-US" sz="100" b="0" i="0" u="none" strike="noStrike" kern="0" cap="none" spc="0" normalizeH="0" baseline="0" noProof="0" dirty="0">
              <a:ln>
                <a:noFill/>
              </a:ln>
              <a:solidFill>
                <a:sysClr val="window" lastClr="FFFFFF"/>
              </a:solidFill>
              <a:effectLst/>
              <a:uLnTx/>
              <a:uFillTx/>
            </a:endParaRPr>
          </a:p>
        </p:txBody>
      </p:sp>
      <p:pic>
        <p:nvPicPr>
          <p:cNvPr id="2" name="图片 1"/>
          <p:cNvPicPr>
            <a:picLocks noChangeAspect="1"/>
          </p:cNvPicPr>
          <p:nvPr/>
        </p:nvPicPr>
        <p:blipFill>
          <a:blip r:embed="rId2"/>
          <a:stretch>
            <a:fillRect/>
          </a:stretch>
        </p:blipFill>
        <p:spPr>
          <a:xfrm>
            <a:off x="2600197" y="1107898"/>
            <a:ext cx="6705776" cy="4653348"/>
          </a:xfrm>
          <a:prstGeom prst="rect">
            <a:avLst/>
          </a:prstGeom>
        </p:spPr>
      </p:pic>
    </p:spTree>
    <p:extLst>
      <p:ext uri="{BB962C8B-B14F-4D97-AF65-F5344CB8AC3E}">
        <p14:creationId xmlns:p14="http://schemas.microsoft.com/office/powerpoint/2010/main" val="14722249"/>
      </p:ext>
    </p:extLst>
  </p:cSld>
  <p:clrMapOvr>
    <a:masterClrMapping/>
  </p:clrMapOvr>
  <p:transition spd="slow">
    <p:wip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 name="TextBox 50"/>
          <p:cNvSpPr txBox="1"/>
          <p:nvPr/>
        </p:nvSpPr>
        <p:spPr>
          <a:xfrm>
            <a:off x="1810512" y="502481"/>
            <a:ext cx="9416459" cy="523220"/>
          </a:xfrm>
          <a:prstGeom prst="rect">
            <a:avLst/>
          </a:prstGeom>
          <a:noFill/>
        </p:spPr>
        <p:txBody>
          <a:bodyPr wrap="square" rtlCol="0">
            <a:spAutoFit/>
          </a:bodyPr>
          <a:lstStyle/>
          <a:p>
            <a:r>
              <a:rPr lang="en-US" altLang="zh-Hans" sz="2800" b="1" dirty="0">
                <a:solidFill>
                  <a:srgbClr val="7030A0"/>
                </a:solidFill>
                <a:latin typeface="仿宋" panose="02010609060101010101" pitchFamily="49" charset="-122"/>
                <a:ea typeface="仿宋" panose="02010609060101010101" pitchFamily="49" charset="-122"/>
                <a:cs typeface="+mn-ea"/>
                <a:sym typeface="+mn-lt"/>
              </a:rPr>
              <a:t>S</a:t>
            </a:r>
            <a:r>
              <a:rPr lang="en-US" altLang="zh-CN" sz="2800" b="1" dirty="0">
                <a:solidFill>
                  <a:srgbClr val="7030A0"/>
                </a:solidFill>
                <a:latin typeface="仿宋" panose="02010609060101010101" pitchFamily="49" charset="-122"/>
                <a:ea typeface="仿宋" panose="02010609060101010101" pitchFamily="49" charset="-122"/>
                <a:cs typeface="+mn-ea"/>
                <a:sym typeface="+mn-lt"/>
              </a:rPr>
              <a:t>hared </a:t>
            </a:r>
            <a:r>
              <a:rPr lang="en-US" altLang="zh-Hans" sz="2800" b="1" dirty="0">
                <a:solidFill>
                  <a:srgbClr val="7030A0"/>
                </a:solidFill>
                <a:latin typeface="仿宋" panose="02010609060101010101" pitchFamily="49" charset="-122"/>
                <a:ea typeface="仿宋" panose="02010609060101010101" pitchFamily="49" charset="-122"/>
                <a:cs typeface="+mn-ea"/>
                <a:sym typeface="+mn-lt"/>
              </a:rPr>
              <a:t>M</a:t>
            </a:r>
            <a:r>
              <a:rPr lang="en-US" altLang="zh-CN" sz="2800" b="1" dirty="0">
                <a:solidFill>
                  <a:srgbClr val="7030A0"/>
                </a:solidFill>
                <a:latin typeface="仿宋" panose="02010609060101010101" pitchFamily="49" charset="-122"/>
                <a:ea typeface="仿宋" panose="02010609060101010101" pitchFamily="49" charset="-122"/>
                <a:cs typeface="+mn-ea"/>
                <a:sym typeface="+mn-lt"/>
              </a:rPr>
              <a:t>emory </a:t>
            </a:r>
            <a:r>
              <a:rPr lang="en-US" altLang="zh-Hans" sz="2800" b="1" dirty="0">
                <a:solidFill>
                  <a:srgbClr val="FF0000"/>
                </a:solidFill>
                <a:latin typeface="仿宋" panose="02010609060101010101" pitchFamily="49" charset="-122"/>
                <a:ea typeface="仿宋" panose="02010609060101010101" pitchFamily="49" charset="-122"/>
                <a:cs typeface="+mn-ea"/>
                <a:sym typeface="+mn-lt"/>
              </a:rPr>
              <a:t>VS</a:t>
            </a:r>
            <a:r>
              <a:rPr lang="en-US" altLang="zh-CN" sz="2800" b="1" dirty="0">
                <a:solidFill>
                  <a:srgbClr val="7030A0"/>
                </a:solidFill>
                <a:latin typeface="仿宋" panose="02010609060101010101" pitchFamily="49" charset="-122"/>
                <a:ea typeface="仿宋" panose="02010609060101010101" pitchFamily="49" charset="-122"/>
                <a:cs typeface="+mn-ea"/>
                <a:sym typeface="+mn-lt"/>
              </a:rPr>
              <a:t> </a:t>
            </a:r>
            <a:r>
              <a:rPr lang="en-US" altLang="zh-Hans" sz="2800" b="1" dirty="0">
                <a:solidFill>
                  <a:srgbClr val="7030A0"/>
                </a:solidFill>
                <a:latin typeface="仿宋" panose="02010609060101010101" pitchFamily="49" charset="-122"/>
                <a:ea typeface="仿宋" panose="02010609060101010101" pitchFamily="49" charset="-122"/>
                <a:cs typeface="+mn-ea"/>
                <a:sym typeface="+mn-lt"/>
              </a:rPr>
              <a:t>M</a:t>
            </a:r>
            <a:r>
              <a:rPr lang="en-US" altLang="zh-CN" sz="2800" b="1" dirty="0">
                <a:solidFill>
                  <a:srgbClr val="7030A0"/>
                </a:solidFill>
                <a:latin typeface="仿宋" panose="02010609060101010101" pitchFamily="49" charset="-122"/>
                <a:ea typeface="仿宋" panose="02010609060101010101" pitchFamily="49" charset="-122"/>
                <a:cs typeface="+mn-ea"/>
                <a:sym typeface="+mn-lt"/>
              </a:rPr>
              <a:t>essage </a:t>
            </a:r>
            <a:r>
              <a:rPr lang="en-US" altLang="zh-Hans" sz="2800" b="1" dirty="0">
                <a:solidFill>
                  <a:srgbClr val="7030A0"/>
                </a:solidFill>
                <a:latin typeface="仿宋" panose="02010609060101010101" pitchFamily="49" charset="-122"/>
                <a:ea typeface="仿宋" panose="02010609060101010101" pitchFamily="49" charset="-122"/>
                <a:cs typeface="+mn-ea"/>
                <a:sym typeface="+mn-lt"/>
              </a:rPr>
              <a:t>P</a:t>
            </a:r>
            <a:r>
              <a:rPr lang="en-US" altLang="zh-CN" sz="2800" b="1" dirty="0">
                <a:solidFill>
                  <a:srgbClr val="7030A0"/>
                </a:solidFill>
                <a:latin typeface="仿宋" panose="02010609060101010101" pitchFamily="49" charset="-122"/>
                <a:ea typeface="仿宋" panose="02010609060101010101" pitchFamily="49" charset="-122"/>
                <a:cs typeface="+mn-ea"/>
                <a:sym typeface="+mn-lt"/>
              </a:rPr>
              <a:t>assing</a:t>
            </a:r>
          </a:p>
        </p:txBody>
      </p:sp>
      <p:sp>
        <p:nvSpPr>
          <p:cNvPr id="63" name="矩形 62"/>
          <p:cNvSpPr/>
          <p:nvPr/>
        </p:nvSpPr>
        <p:spPr>
          <a:xfrm>
            <a:off x="0" y="6624130"/>
            <a:ext cx="775136" cy="230832"/>
          </a:xfrm>
          <a:prstGeom prst="rect">
            <a:avLst/>
          </a:prstGeom>
        </p:spPr>
        <p:txBody>
          <a:bodyPr wrap="squar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模板下载：</a:t>
            </a:r>
            <a:r>
              <a:rPr kumimoji="0" lang="en-US" altLang="zh-CN" sz="100" b="0" i="0" u="none" strike="noStrike" kern="0" cap="none" spc="0" normalizeH="0" baseline="0" noProof="0" dirty="0">
                <a:ln>
                  <a:noFill/>
                </a:ln>
                <a:solidFill>
                  <a:sysClr val="window" lastClr="FFFFFF"/>
                </a:solidFill>
                <a:effectLst/>
                <a:uLnTx/>
                <a:uFillTx/>
              </a:rPr>
              <a:t>www.1ppt.com/moban/     </a:t>
            </a:r>
            <a:r>
              <a:rPr kumimoji="0" lang="zh-CN" altLang="en-US" sz="100" b="0" i="0" u="none" strike="noStrike" kern="0" cap="none" spc="0" normalizeH="0" baseline="0" noProof="0" dirty="0">
                <a:ln>
                  <a:noFill/>
                </a:ln>
                <a:solidFill>
                  <a:sysClr val="window" lastClr="FFFFFF"/>
                </a:solidFill>
                <a:effectLst/>
                <a:uLnTx/>
                <a:uFillTx/>
              </a:rPr>
              <a:t>行业</a:t>
            </a: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模板：</a:t>
            </a:r>
            <a:r>
              <a:rPr kumimoji="0" lang="en-US" altLang="zh-CN" sz="100" b="0" i="0" u="none" strike="noStrike" kern="0" cap="none" spc="0" normalizeH="0" baseline="0" noProof="0" dirty="0">
                <a:ln>
                  <a:noFill/>
                </a:ln>
                <a:solidFill>
                  <a:sysClr val="window" lastClr="FFFFFF"/>
                </a:solidFill>
                <a:effectLst/>
                <a:uLnTx/>
                <a:uFillTx/>
              </a:rPr>
              <a:t>www.1ppt.com/hangye/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节日</a:t>
            </a: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模板：</a:t>
            </a:r>
            <a:r>
              <a:rPr kumimoji="0" lang="en-US" altLang="zh-CN" sz="100" b="0" i="0" u="none" strike="noStrike" kern="0" cap="none" spc="0" normalizeH="0" baseline="0" noProof="0" dirty="0">
                <a:ln>
                  <a:noFill/>
                </a:ln>
                <a:solidFill>
                  <a:sysClr val="window" lastClr="FFFFFF"/>
                </a:solidFill>
                <a:effectLst/>
                <a:uLnTx/>
                <a:uFillTx/>
              </a:rPr>
              <a:t>www.1ppt.com/jieri/           PPT</a:t>
            </a:r>
            <a:r>
              <a:rPr kumimoji="0" lang="zh-CN" altLang="en-US" sz="100" b="0" i="0" u="none" strike="noStrike" kern="0" cap="none" spc="0" normalizeH="0" baseline="0" noProof="0" dirty="0">
                <a:ln>
                  <a:noFill/>
                </a:ln>
                <a:solidFill>
                  <a:sysClr val="window" lastClr="FFFFFF"/>
                </a:solidFill>
                <a:effectLst/>
                <a:uLnTx/>
                <a:uFillTx/>
              </a:rPr>
              <a:t>素材下载：</a:t>
            </a:r>
            <a:r>
              <a:rPr kumimoji="0" lang="en-US" altLang="zh-CN" sz="100" b="0" i="0" u="none" strike="noStrike" kern="0" cap="none" spc="0" normalizeH="0" baseline="0" noProof="0" dirty="0">
                <a:ln>
                  <a:noFill/>
                </a:ln>
                <a:solidFill>
                  <a:sysClr val="window" lastClr="FFFFFF"/>
                </a:solidFill>
                <a:effectLst/>
                <a:uLnTx/>
                <a:uFillTx/>
              </a:rPr>
              <a:t>www.1ppt.com/sucai/</a:t>
            </a:r>
          </a:p>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背景图片：</a:t>
            </a:r>
            <a:r>
              <a:rPr kumimoji="0" lang="en-US" altLang="zh-CN" sz="100" b="0" i="0" u="none" strike="noStrike" kern="0" cap="none" spc="0" normalizeH="0" baseline="0" noProof="0" dirty="0">
                <a:ln>
                  <a:noFill/>
                </a:ln>
                <a:solidFill>
                  <a:sysClr val="window" lastClr="FFFFFF"/>
                </a:solidFill>
                <a:effectLst/>
                <a:uLnTx/>
                <a:uFillTx/>
              </a:rPr>
              <a:t>www.1ppt.com/beijing/      PPT</a:t>
            </a:r>
            <a:r>
              <a:rPr kumimoji="0" lang="zh-CN" altLang="en-US" sz="100" b="0" i="0" u="none" strike="noStrike" kern="0" cap="none" spc="0" normalizeH="0" baseline="0" noProof="0" dirty="0">
                <a:ln>
                  <a:noFill/>
                </a:ln>
                <a:solidFill>
                  <a:sysClr val="window" lastClr="FFFFFF"/>
                </a:solidFill>
                <a:effectLst/>
                <a:uLnTx/>
                <a:uFillTx/>
              </a:rPr>
              <a:t>图表下载：</a:t>
            </a:r>
            <a:r>
              <a:rPr kumimoji="0" lang="en-US" altLang="zh-CN" sz="100" b="0" i="0" u="none" strike="noStrike" kern="0" cap="none" spc="0" normalizeH="0" baseline="0" noProof="0" dirty="0">
                <a:ln>
                  <a:noFill/>
                </a:ln>
                <a:solidFill>
                  <a:sysClr val="window" lastClr="FFFFFF"/>
                </a:solidFill>
                <a:effectLst/>
                <a:uLnTx/>
                <a:uFillTx/>
              </a:rPr>
              <a:t>www.1ppt.com/tubiao/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优秀</a:t>
            </a: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下载：</a:t>
            </a:r>
            <a:r>
              <a:rPr kumimoji="0" lang="en-US" altLang="zh-CN" sz="100" b="0" i="0" u="none" strike="noStrike" kern="0" cap="none" spc="0" normalizeH="0" baseline="0" noProof="0" dirty="0">
                <a:ln>
                  <a:noFill/>
                </a:ln>
                <a:solidFill>
                  <a:sysClr val="window" lastClr="FFFFFF"/>
                </a:solidFill>
                <a:effectLst/>
                <a:uLnTx/>
                <a:uFillTx/>
              </a:rPr>
              <a:t>www.1ppt.com/xiazai/        PPT</a:t>
            </a:r>
            <a:r>
              <a:rPr kumimoji="0" lang="zh-CN" altLang="en-US" sz="100" b="0" i="0" u="none" strike="noStrike" kern="0" cap="none" spc="0" normalizeH="0" baseline="0" noProof="0" dirty="0">
                <a:ln>
                  <a:noFill/>
                </a:ln>
                <a:solidFill>
                  <a:sysClr val="window" lastClr="FFFFFF"/>
                </a:solidFill>
                <a:effectLst/>
                <a:uLnTx/>
                <a:uFillTx/>
              </a:rPr>
              <a:t>教程： </a:t>
            </a:r>
            <a:r>
              <a:rPr kumimoji="0" lang="en-US" altLang="zh-CN" sz="100" b="0" i="0" u="none" strike="noStrike" kern="0" cap="none" spc="0" normalizeH="0" baseline="0" noProof="0" dirty="0">
                <a:ln>
                  <a:noFill/>
                </a:ln>
                <a:solidFill>
                  <a:sysClr val="window" lastClr="FFFFFF"/>
                </a:solidFill>
                <a:effectLst/>
                <a:uLnTx/>
                <a:uFillTx/>
              </a:rPr>
              <a:t>www.1ppt.com/powerpoint/      </a:t>
            </a:r>
          </a:p>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ysClr val="window" lastClr="FFFFFF"/>
                </a:solidFill>
                <a:effectLst/>
                <a:uLnTx/>
                <a:uFillTx/>
              </a:rPr>
              <a:t>Word</a:t>
            </a:r>
            <a:r>
              <a:rPr kumimoji="0" lang="zh-CN" altLang="en-US" sz="100" b="0" i="0" u="none" strike="noStrike" kern="0" cap="none" spc="0" normalizeH="0" baseline="0" noProof="0" dirty="0">
                <a:ln>
                  <a:noFill/>
                </a:ln>
                <a:solidFill>
                  <a:sysClr val="window" lastClr="FFFFFF"/>
                </a:solidFill>
                <a:effectLst/>
                <a:uLnTx/>
                <a:uFillTx/>
              </a:rPr>
              <a:t>教程： </a:t>
            </a:r>
            <a:r>
              <a:rPr kumimoji="0" lang="en-US" altLang="zh-CN" sz="100" b="0" i="0" u="none" strike="noStrike" kern="0" cap="none" spc="0" normalizeH="0" baseline="0" noProof="0" dirty="0">
                <a:ln>
                  <a:noFill/>
                </a:ln>
                <a:solidFill>
                  <a:sysClr val="window" lastClr="FFFFFF"/>
                </a:solidFill>
                <a:effectLst/>
                <a:uLnTx/>
                <a:uFillTx/>
              </a:rPr>
              <a:t>www.1ppt.com/word/              Excel</a:t>
            </a:r>
            <a:r>
              <a:rPr kumimoji="0" lang="zh-CN" altLang="en-US" sz="100" b="0" i="0" u="none" strike="noStrike" kern="0" cap="none" spc="0" normalizeH="0" baseline="0" noProof="0" dirty="0">
                <a:ln>
                  <a:noFill/>
                </a:ln>
                <a:solidFill>
                  <a:sysClr val="window" lastClr="FFFFFF"/>
                </a:solidFill>
                <a:effectLst/>
                <a:uLnTx/>
                <a:uFillTx/>
              </a:rPr>
              <a:t>教程：</a:t>
            </a:r>
            <a:r>
              <a:rPr kumimoji="0" lang="en-US" altLang="zh-CN" sz="100" b="0" i="0" u="none" strike="noStrike" kern="0" cap="none" spc="0" normalizeH="0" baseline="0" noProof="0" dirty="0">
                <a:ln>
                  <a:noFill/>
                </a:ln>
                <a:solidFill>
                  <a:sysClr val="window" lastClr="FFFFFF"/>
                </a:solidFill>
                <a:effectLst/>
                <a:uLnTx/>
                <a:uFillTx/>
              </a:rPr>
              <a:t>www.1ppt.com/excel/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资料下载：</a:t>
            </a:r>
            <a:r>
              <a:rPr kumimoji="0" lang="en-US" altLang="zh-CN" sz="100" b="0" i="0" u="none" strike="noStrike" kern="0" cap="none" spc="0" normalizeH="0" baseline="0" noProof="0" dirty="0">
                <a:ln>
                  <a:noFill/>
                </a:ln>
                <a:solidFill>
                  <a:sysClr val="window" lastClr="FFFFFF"/>
                </a:solidFill>
                <a:effectLst/>
                <a:uLnTx/>
                <a:uFillTx/>
              </a:rPr>
              <a:t>www.1ppt.com/ziliao/                PPT</a:t>
            </a:r>
            <a:r>
              <a:rPr kumimoji="0" lang="zh-CN" altLang="en-US" sz="100" b="0" i="0" u="none" strike="noStrike" kern="0" cap="none" spc="0" normalizeH="0" baseline="0" noProof="0" dirty="0">
                <a:ln>
                  <a:noFill/>
                </a:ln>
                <a:solidFill>
                  <a:sysClr val="window" lastClr="FFFFFF"/>
                </a:solidFill>
                <a:effectLst/>
                <a:uLnTx/>
                <a:uFillTx/>
              </a:rPr>
              <a:t>课件下载：</a:t>
            </a:r>
            <a:r>
              <a:rPr kumimoji="0" lang="en-US" altLang="zh-CN" sz="100" b="0" i="0" u="none" strike="noStrike" kern="0" cap="none" spc="0" normalizeH="0" baseline="0" noProof="0" dirty="0">
                <a:ln>
                  <a:noFill/>
                </a:ln>
                <a:solidFill>
                  <a:sysClr val="window" lastClr="FFFFFF"/>
                </a:solidFill>
                <a:effectLst/>
                <a:uLnTx/>
                <a:uFillTx/>
              </a:rPr>
              <a:t>www.1ppt.com/kejian/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范文下载：</a:t>
            </a:r>
            <a:r>
              <a:rPr kumimoji="0" lang="en-US" altLang="zh-CN" sz="100" b="0" i="0" u="none" strike="noStrike" kern="0" cap="none" spc="0" normalizeH="0" baseline="0" noProof="0" dirty="0">
                <a:ln>
                  <a:noFill/>
                </a:ln>
                <a:solidFill>
                  <a:sysClr val="window" lastClr="FFFFFF"/>
                </a:solidFill>
                <a:effectLst/>
                <a:uLnTx/>
                <a:uFillTx/>
              </a:rPr>
              <a:t>www.1ppt.com/fanwen/             </a:t>
            </a:r>
            <a:r>
              <a:rPr kumimoji="0" lang="zh-CN" altLang="en-US" sz="100" b="0" i="0" u="none" strike="noStrike" kern="0" cap="none" spc="0" normalizeH="0" baseline="0" noProof="0" dirty="0">
                <a:ln>
                  <a:noFill/>
                </a:ln>
                <a:solidFill>
                  <a:sysClr val="window" lastClr="FFFFFF"/>
                </a:solidFill>
                <a:effectLst/>
                <a:uLnTx/>
                <a:uFillTx/>
              </a:rPr>
              <a:t>试卷下载：</a:t>
            </a:r>
            <a:r>
              <a:rPr kumimoji="0" lang="en-US" altLang="zh-CN" sz="100" b="0" i="0" u="none" strike="noStrike" kern="0" cap="none" spc="0" normalizeH="0" baseline="0" noProof="0" dirty="0">
                <a:ln>
                  <a:noFill/>
                </a:ln>
                <a:solidFill>
                  <a:sysClr val="window" lastClr="FFFFFF"/>
                </a:solidFill>
                <a:effectLst/>
                <a:uLnTx/>
                <a:uFillTx/>
              </a:rPr>
              <a:t>www.1ppt.com/shiti/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教案下载：</a:t>
            </a:r>
            <a:r>
              <a:rPr kumimoji="0" lang="en-US" altLang="zh-CN" sz="100" b="0" i="0" u="none" strike="noStrike" kern="0" cap="none" spc="0" normalizeH="0" baseline="0" noProof="0" dirty="0">
                <a:ln>
                  <a:noFill/>
                </a:ln>
                <a:solidFill>
                  <a:sysClr val="window" lastClr="FFFFFF"/>
                </a:solidFill>
                <a:effectLst/>
                <a:uLnTx/>
                <a:uFillTx/>
              </a:rPr>
              <a:t>www.1ppt.com/jiaoan/        PPT</a:t>
            </a:r>
            <a:r>
              <a:rPr kumimoji="0" lang="zh-CN" altLang="en-US" sz="100" b="0" i="0" u="none" strike="noStrike" kern="0" cap="none" spc="0" normalizeH="0" baseline="0" noProof="0" dirty="0">
                <a:ln>
                  <a:noFill/>
                </a:ln>
                <a:solidFill>
                  <a:sysClr val="window" lastClr="FFFFFF"/>
                </a:solidFill>
                <a:effectLst/>
                <a:uLnTx/>
                <a:uFillTx/>
              </a:rPr>
              <a:t>论坛：</a:t>
            </a:r>
            <a:r>
              <a:rPr kumimoji="0" lang="en-US" altLang="zh-CN" sz="100" b="0" i="0" u="none" strike="noStrike" kern="0" cap="none" spc="0" normalizeH="0" baseline="0" noProof="0" dirty="0">
                <a:ln>
                  <a:noFill/>
                </a:ln>
                <a:solidFill>
                  <a:sysClr val="window" lastClr="FFFFFF"/>
                </a:solidFill>
                <a:effectLst/>
                <a:uLnTx/>
                <a:uFillTx/>
              </a:rPr>
              <a:t>www.1ppt.cn</a:t>
            </a:r>
          </a:p>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ysClr val="window" lastClr="FFFFFF"/>
                </a:solidFill>
                <a:effectLst/>
                <a:uLnTx/>
                <a:uFillTx/>
              </a:rPr>
              <a:t> </a:t>
            </a:r>
            <a:endParaRPr kumimoji="0" lang="zh-CN" altLang="en-US" sz="100" b="0" i="0" u="none" strike="noStrike" kern="0" cap="none" spc="0" normalizeH="0" baseline="0" noProof="0" dirty="0">
              <a:ln>
                <a:noFill/>
              </a:ln>
              <a:solidFill>
                <a:sysClr val="window" lastClr="FFFFFF"/>
              </a:solidFill>
              <a:effectLst/>
              <a:uLnTx/>
              <a:uFillTx/>
            </a:endParaRPr>
          </a:p>
        </p:txBody>
      </p:sp>
      <p:pic>
        <p:nvPicPr>
          <p:cNvPr id="3" name="图片 2">
            <a:extLst>
              <a:ext uri="{FF2B5EF4-FFF2-40B4-BE49-F238E27FC236}">
                <a16:creationId xmlns:a16="http://schemas.microsoft.com/office/drawing/2014/main" id="{FDDA9B28-8B7F-F94A-978D-5C83F4795C45}"/>
              </a:ext>
            </a:extLst>
          </p:cNvPr>
          <p:cNvPicPr>
            <a:picLocks noChangeAspect="1"/>
          </p:cNvPicPr>
          <p:nvPr/>
        </p:nvPicPr>
        <p:blipFill>
          <a:blip r:embed="rId2"/>
          <a:stretch>
            <a:fillRect/>
          </a:stretch>
        </p:blipFill>
        <p:spPr>
          <a:xfrm>
            <a:off x="265176" y="328467"/>
            <a:ext cx="1378622" cy="697234"/>
          </a:xfrm>
          <a:prstGeom prst="rect">
            <a:avLst/>
          </a:prstGeom>
        </p:spPr>
      </p:pic>
      <p:pic>
        <p:nvPicPr>
          <p:cNvPr id="2" name="图片 1">
            <a:extLst>
              <a:ext uri="{FF2B5EF4-FFF2-40B4-BE49-F238E27FC236}">
                <a16:creationId xmlns:a16="http://schemas.microsoft.com/office/drawing/2014/main" id="{B60A8FD3-2DF9-B04A-A1BC-F2BF9105AA78}"/>
              </a:ext>
            </a:extLst>
          </p:cNvPr>
          <p:cNvPicPr>
            <a:picLocks noChangeAspect="1"/>
          </p:cNvPicPr>
          <p:nvPr/>
        </p:nvPicPr>
        <p:blipFill>
          <a:blip r:embed="rId3"/>
          <a:stretch>
            <a:fillRect/>
          </a:stretch>
        </p:blipFill>
        <p:spPr>
          <a:xfrm>
            <a:off x="2458192" y="1699270"/>
            <a:ext cx="6183333" cy="3903987"/>
          </a:xfrm>
          <a:prstGeom prst="rect">
            <a:avLst/>
          </a:prstGeom>
        </p:spPr>
      </p:pic>
    </p:spTree>
    <p:extLst>
      <p:ext uri="{BB962C8B-B14F-4D97-AF65-F5344CB8AC3E}">
        <p14:creationId xmlns:p14="http://schemas.microsoft.com/office/powerpoint/2010/main" val="128942797"/>
      </p:ext>
    </p:extLst>
  </p:cSld>
  <p:clrMapOvr>
    <a:masterClrMapping/>
  </p:clrMapOvr>
  <p:transition spd="slow">
    <p:wip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 name="TextBox 50"/>
          <p:cNvSpPr txBox="1"/>
          <p:nvPr/>
        </p:nvSpPr>
        <p:spPr>
          <a:xfrm>
            <a:off x="1810512" y="502481"/>
            <a:ext cx="9416459" cy="1384995"/>
          </a:xfrm>
          <a:prstGeom prst="rect">
            <a:avLst/>
          </a:prstGeom>
          <a:noFill/>
        </p:spPr>
        <p:txBody>
          <a:bodyPr wrap="square" rtlCol="0">
            <a:spAutoFit/>
          </a:bodyPr>
          <a:lstStyle/>
          <a:p>
            <a:r>
              <a:rPr lang="zh-CN" altLang="en-US" sz="2800" b="1" dirty="0">
                <a:solidFill>
                  <a:srgbClr val="7030A0"/>
                </a:solidFill>
                <a:latin typeface="仿宋" panose="02010609060101010101" pitchFamily="49" charset="-122"/>
                <a:ea typeface="仿宋" panose="02010609060101010101" pitchFamily="49" charset="-122"/>
                <a:cs typeface="+mn-ea"/>
                <a:sym typeface="+mn-lt"/>
              </a:rPr>
              <a:t>现代处理器为了提升数据存取的效率在</a:t>
            </a:r>
            <a:r>
              <a:rPr lang="en-US" altLang="zh-CN" sz="2800" b="1" dirty="0">
                <a:solidFill>
                  <a:srgbClr val="7030A0"/>
                </a:solidFill>
                <a:latin typeface="仿宋" panose="02010609060101010101" pitchFamily="49" charset="-122"/>
                <a:ea typeface="仿宋" panose="02010609060101010101" pitchFamily="49" charset="-122"/>
                <a:cs typeface="+mn-ea"/>
                <a:sym typeface="+mn-lt"/>
              </a:rPr>
              <a:t>CPU</a:t>
            </a:r>
            <a:r>
              <a:rPr lang="zh-CN" altLang="en-US" sz="2800" b="1" dirty="0">
                <a:solidFill>
                  <a:srgbClr val="7030A0"/>
                </a:solidFill>
                <a:latin typeface="仿宋" panose="02010609060101010101" pitchFamily="49" charset="-122"/>
                <a:ea typeface="仿宋" panose="02010609060101010101" pitchFamily="49" charset="-122"/>
                <a:cs typeface="+mn-ea"/>
                <a:sym typeface="+mn-lt"/>
              </a:rPr>
              <a:t>内部都加了</a:t>
            </a:r>
            <a:r>
              <a:rPr lang="en-US" altLang="zh-CN" sz="2800" b="1" dirty="0">
                <a:solidFill>
                  <a:srgbClr val="7030A0"/>
                </a:solidFill>
                <a:latin typeface="仿宋" panose="02010609060101010101" pitchFamily="49" charset="-122"/>
                <a:ea typeface="仿宋" panose="02010609060101010101" pitchFamily="49" charset="-122"/>
                <a:cs typeface="+mn-ea"/>
                <a:sym typeface="+mn-lt"/>
              </a:rPr>
              <a:t>L1,L2,L3</a:t>
            </a:r>
            <a:r>
              <a:rPr lang="zh-CN" altLang="en-US" sz="2800" b="1" dirty="0">
                <a:solidFill>
                  <a:srgbClr val="7030A0"/>
                </a:solidFill>
                <a:latin typeface="仿宋" panose="02010609060101010101" pitchFamily="49" charset="-122"/>
                <a:ea typeface="仿宋" panose="02010609060101010101" pitchFamily="49" charset="-122"/>
                <a:cs typeface="+mn-ea"/>
                <a:sym typeface="+mn-lt"/>
              </a:rPr>
              <a:t>这样的三级缓存</a:t>
            </a:r>
            <a:r>
              <a:rPr lang="en-US" altLang="zh-CN" sz="2800" b="1" dirty="0">
                <a:solidFill>
                  <a:srgbClr val="7030A0"/>
                </a:solidFill>
                <a:latin typeface="仿宋" panose="02010609060101010101" pitchFamily="49" charset="-122"/>
                <a:ea typeface="仿宋" panose="02010609060101010101" pitchFamily="49" charset="-122"/>
                <a:cs typeface="+mn-ea"/>
                <a:sym typeface="+mn-lt"/>
              </a:rPr>
              <a:t>(Cache)</a:t>
            </a:r>
            <a:r>
              <a:rPr lang="zh-CN" altLang="en-US" sz="2800" b="1" dirty="0">
                <a:solidFill>
                  <a:srgbClr val="7030A0"/>
                </a:solidFill>
                <a:latin typeface="仿宋" panose="02010609060101010101" pitchFamily="49" charset="-122"/>
                <a:ea typeface="仿宋" panose="02010609060101010101" pitchFamily="49" charset="-122"/>
                <a:cs typeface="+mn-ea"/>
                <a:sym typeface="+mn-lt"/>
              </a:rPr>
              <a:t>：</a:t>
            </a:r>
          </a:p>
          <a:p>
            <a:endParaRPr lang="en-US" altLang="zh-CN" sz="2800" b="1" dirty="0">
              <a:solidFill>
                <a:srgbClr val="7030A0"/>
              </a:solidFill>
              <a:latin typeface="仿宋" panose="02010609060101010101" pitchFamily="49" charset="-122"/>
              <a:ea typeface="仿宋" panose="02010609060101010101" pitchFamily="49" charset="-122"/>
              <a:cs typeface="+mn-ea"/>
              <a:sym typeface="+mn-lt"/>
            </a:endParaRPr>
          </a:p>
        </p:txBody>
      </p:sp>
      <p:sp>
        <p:nvSpPr>
          <p:cNvPr id="63" name="矩形 62"/>
          <p:cNvSpPr/>
          <p:nvPr/>
        </p:nvSpPr>
        <p:spPr>
          <a:xfrm>
            <a:off x="0" y="6624130"/>
            <a:ext cx="775136" cy="230832"/>
          </a:xfrm>
          <a:prstGeom prst="rect">
            <a:avLst/>
          </a:prstGeom>
        </p:spPr>
        <p:txBody>
          <a:bodyPr wrap="squar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模板下载：</a:t>
            </a:r>
            <a:r>
              <a:rPr kumimoji="0" lang="en-US" altLang="zh-CN" sz="100" b="0" i="0" u="none" strike="noStrike" kern="0" cap="none" spc="0" normalizeH="0" baseline="0" noProof="0" dirty="0">
                <a:ln>
                  <a:noFill/>
                </a:ln>
                <a:solidFill>
                  <a:sysClr val="window" lastClr="FFFFFF"/>
                </a:solidFill>
                <a:effectLst/>
                <a:uLnTx/>
                <a:uFillTx/>
              </a:rPr>
              <a:t>www.1ppt.com/moban/     </a:t>
            </a:r>
            <a:r>
              <a:rPr kumimoji="0" lang="zh-CN" altLang="en-US" sz="100" b="0" i="0" u="none" strike="noStrike" kern="0" cap="none" spc="0" normalizeH="0" baseline="0" noProof="0" dirty="0">
                <a:ln>
                  <a:noFill/>
                </a:ln>
                <a:solidFill>
                  <a:sysClr val="window" lastClr="FFFFFF"/>
                </a:solidFill>
                <a:effectLst/>
                <a:uLnTx/>
                <a:uFillTx/>
              </a:rPr>
              <a:t>行业</a:t>
            </a: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模板：</a:t>
            </a:r>
            <a:r>
              <a:rPr kumimoji="0" lang="en-US" altLang="zh-CN" sz="100" b="0" i="0" u="none" strike="noStrike" kern="0" cap="none" spc="0" normalizeH="0" baseline="0" noProof="0" dirty="0">
                <a:ln>
                  <a:noFill/>
                </a:ln>
                <a:solidFill>
                  <a:sysClr val="window" lastClr="FFFFFF"/>
                </a:solidFill>
                <a:effectLst/>
                <a:uLnTx/>
                <a:uFillTx/>
              </a:rPr>
              <a:t>www.1ppt.com/hangye/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节日</a:t>
            </a: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模板：</a:t>
            </a:r>
            <a:r>
              <a:rPr kumimoji="0" lang="en-US" altLang="zh-CN" sz="100" b="0" i="0" u="none" strike="noStrike" kern="0" cap="none" spc="0" normalizeH="0" baseline="0" noProof="0" dirty="0">
                <a:ln>
                  <a:noFill/>
                </a:ln>
                <a:solidFill>
                  <a:sysClr val="window" lastClr="FFFFFF"/>
                </a:solidFill>
                <a:effectLst/>
                <a:uLnTx/>
                <a:uFillTx/>
              </a:rPr>
              <a:t>www.1ppt.com/jieri/           PPT</a:t>
            </a:r>
            <a:r>
              <a:rPr kumimoji="0" lang="zh-CN" altLang="en-US" sz="100" b="0" i="0" u="none" strike="noStrike" kern="0" cap="none" spc="0" normalizeH="0" baseline="0" noProof="0" dirty="0">
                <a:ln>
                  <a:noFill/>
                </a:ln>
                <a:solidFill>
                  <a:sysClr val="window" lastClr="FFFFFF"/>
                </a:solidFill>
                <a:effectLst/>
                <a:uLnTx/>
                <a:uFillTx/>
              </a:rPr>
              <a:t>素材下载：</a:t>
            </a:r>
            <a:r>
              <a:rPr kumimoji="0" lang="en-US" altLang="zh-CN" sz="100" b="0" i="0" u="none" strike="noStrike" kern="0" cap="none" spc="0" normalizeH="0" baseline="0" noProof="0" dirty="0">
                <a:ln>
                  <a:noFill/>
                </a:ln>
                <a:solidFill>
                  <a:sysClr val="window" lastClr="FFFFFF"/>
                </a:solidFill>
                <a:effectLst/>
                <a:uLnTx/>
                <a:uFillTx/>
              </a:rPr>
              <a:t>www.1ppt.com/sucai/</a:t>
            </a:r>
          </a:p>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背景图片：</a:t>
            </a:r>
            <a:r>
              <a:rPr kumimoji="0" lang="en-US" altLang="zh-CN" sz="100" b="0" i="0" u="none" strike="noStrike" kern="0" cap="none" spc="0" normalizeH="0" baseline="0" noProof="0" dirty="0">
                <a:ln>
                  <a:noFill/>
                </a:ln>
                <a:solidFill>
                  <a:sysClr val="window" lastClr="FFFFFF"/>
                </a:solidFill>
                <a:effectLst/>
                <a:uLnTx/>
                <a:uFillTx/>
              </a:rPr>
              <a:t>www.1ppt.com/beijing/      PPT</a:t>
            </a:r>
            <a:r>
              <a:rPr kumimoji="0" lang="zh-CN" altLang="en-US" sz="100" b="0" i="0" u="none" strike="noStrike" kern="0" cap="none" spc="0" normalizeH="0" baseline="0" noProof="0" dirty="0">
                <a:ln>
                  <a:noFill/>
                </a:ln>
                <a:solidFill>
                  <a:sysClr val="window" lastClr="FFFFFF"/>
                </a:solidFill>
                <a:effectLst/>
                <a:uLnTx/>
                <a:uFillTx/>
              </a:rPr>
              <a:t>图表下载：</a:t>
            </a:r>
            <a:r>
              <a:rPr kumimoji="0" lang="en-US" altLang="zh-CN" sz="100" b="0" i="0" u="none" strike="noStrike" kern="0" cap="none" spc="0" normalizeH="0" baseline="0" noProof="0" dirty="0">
                <a:ln>
                  <a:noFill/>
                </a:ln>
                <a:solidFill>
                  <a:sysClr val="window" lastClr="FFFFFF"/>
                </a:solidFill>
                <a:effectLst/>
                <a:uLnTx/>
                <a:uFillTx/>
              </a:rPr>
              <a:t>www.1ppt.com/tubiao/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优秀</a:t>
            </a: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下载：</a:t>
            </a:r>
            <a:r>
              <a:rPr kumimoji="0" lang="en-US" altLang="zh-CN" sz="100" b="0" i="0" u="none" strike="noStrike" kern="0" cap="none" spc="0" normalizeH="0" baseline="0" noProof="0" dirty="0">
                <a:ln>
                  <a:noFill/>
                </a:ln>
                <a:solidFill>
                  <a:sysClr val="window" lastClr="FFFFFF"/>
                </a:solidFill>
                <a:effectLst/>
                <a:uLnTx/>
                <a:uFillTx/>
              </a:rPr>
              <a:t>www.1ppt.com/xiazai/        PPT</a:t>
            </a:r>
            <a:r>
              <a:rPr kumimoji="0" lang="zh-CN" altLang="en-US" sz="100" b="0" i="0" u="none" strike="noStrike" kern="0" cap="none" spc="0" normalizeH="0" baseline="0" noProof="0" dirty="0">
                <a:ln>
                  <a:noFill/>
                </a:ln>
                <a:solidFill>
                  <a:sysClr val="window" lastClr="FFFFFF"/>
                </a:solidFill>
                <a:effectLst/>
                <a:uLnTx/>
                <a:uFillTx/>
              </a:rPr>
              <a:t>教程： </a:t>
            </a:r>
            <a:r>
              <a:rPr kumimoji="0" lang="en-US" altLang="zh-CN" sz="100" b="0" i="0" u="none" strike="noStrike" kern="0" cap="none" spc="0" normalizeH="0" baseline="0" noProof="0" dirty="0">
                <a:ln>
                  <a:noFill/>
                </a:ln>
                <a:solidFill>
                  <a:sysClr val="window" lastClr="FFFFFF"/>
                </a:solidFill>
                <a:effectLst/>
                <a:uLnTx/>
                <a:uFillTx/>
              </a:rPr>
              <a:t>www.1ppt.com/powerpoint/      </a:t>
            </a:r>
          </a:p>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ysClr val="window" lastClr="FFFFFF"/>
                </a:solidFill>
                <a:effectLst/>
                <a:uLnTx/>
                <a:uFillTx/>
              </a:rPr>
              <a:t>Word</a:t>
            </a:r>
            <a:r>
              <a:rPr kumimoji="0" lang="zh-CN" altLang="en-US" sz="100" b="0" i="0" u="none" strike="noStrike" kern="0" cap="none" spc="0" normalizeH="0" baseline="0" noProof="0" dirty="0">
                <a:ln>
                  <a:noFill/>
                </a:ln>
                <a:solidFill>
                  <a:sysClr val="window" lastClr="FFFFFF"/>
                </a:solidFill>
                <a:effectLst/>
                <a:uLnTx/>
                <a:uFillTx/>
              </a:rPr>
              <a:t>教程： </a:t>
            </a:r>
            <a:r>
              <a:rPr kumimoji="0" lang="en-US" altLang="zh-CN" sz="100" b="0" i="0" u="none" strike="noStrike" kern="0" cap="none" spc="0" normalizeH="0" baseline="0" noProof="0" dirty="0">
                <a:ln>
                  <a:noFill/>
                </a:ln>
                <a:solidFill>
                  <a:sysClr val="window" lastClr="FFFFFF"/>
                </a:solidFill>
                <a:effectLst/>
                <a:uLnTx/>
                <a:uFillTx/>
              </a:rPr>
              <a:t>www.1ppt.com/word/              Excel</a:t>
            </a:r>
            <a:r>
              <a:rPr kumimoji="0" lang="zh-CN" altLang="en-US" sz="100" b="0" i="0" u="none" strike="noStrike" kern="0" cap="none" spc="0" normalizeH="0" baseline="0" noProof="0" dirty="0">
                <a:ln>
                  <a:noFill/>
                </a:ln>
                <a:solidFill>
                  <a:sysClr val="window" lastClr="FFFFFF"/>
                </a:solidFill>
                <a:effectLst/>
                <a:uLnTx/>
                <a:uFillTx/>
              </a:rPr>
              <a:t>教程：</a:t>
            </a:r>
            <a:r>
              <a:rPr kumimoji="0" lang="en-US" altLang="zh-CN" sz="100" b="0" i="0" u="none" strike="noStrike" kern="0" cap="none" spc="0" normalizeH="0" baseline="0" noProof="0" dirty="0">
                <a:ln>
                  <a:noFill/>
                </a:ln>
                <a:solidFill>
                  <a:sysClr val="window" lastClr="FFFFFF"/>
                </a:solidFill>
                <a:effectLst/>
                <a:uLnTx/>
                <a:uFillTx/>
              </a:rPr>
              <a:t>www.1ppt.com/excel/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资料下载：</a:t>
            </a:r>
            <a:r>
              <a:rPr kumimoji="0" lang="en-US" altLang="zh-CN" sz="100" b="0" i="0" u="none" strike="noStrike" kern="0" cap="none" spc="0" normalizeH="0" baseline="0" noProof="0" dirty="0">
                <a:ln>
                  <a:noFill/>
                </a:ln>
                <a:solidFill>
                  <a:sysClr val="window" lastClr="FFFFFF"/>
                </a:solidFill>
                <a:effectLst/>
                <a:uLnTx/>
                <a:uFillTx/>
              </a:rPr>
              <a:t>www.1ppt.com/ziliao/                PPT</a:t>
            </a:r>
            <a:r>
              <a:rPr kumimoji="0" lang="zh-CN" altLang="en-US" sz="100" b="0" i="0" u="none" strike="noStrike" kern="0" cap="none" spc="0" normalizeH="0" baseline="0" noProof="0" dirty="0">
                <a:ln>
                  <a:noFill/>
                </a:ln>
                <a:solidFill>
                  <a:sysClr val="window" lastClr="FFFFFF"/>
                </a:solidFill>
                <a:effectLst/>
                <a:uLnTx/>
                <a:uFillTx/>
              </a:rPr>
              <a:t>课件下载：</a:t>
            </a:r>
            <a:r>
              <a:rPr kumimoji="0" lang="en-US" altLang="zh-CN" sz="100" b="0" i="0" u="none" strike="noStrike" kern="0" cap="none" spc="0" normalizeH="0" baseline="0" noProof="0" dirty="0">
                <a:ln>
                  <a:noFill/>
                </a:ln>
                <a:solidFill>
                  <a:sysClr val="window" lastClr="FFFFFF"/>
                </a:solidFill>
                <a:effectLst/>
                <a:uLnTx/>
                <a:uFillTx/>
              </a:rPr>
              <a:t>www.1ppt.com/kejian/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范文下载：</a:t>
            </a:r>
            <a:r>
              <a:rPr kumimoji="0" lang="en-US" altLang="zh-CN" sz="100" b="0" i="0" u="none" strike="noStrike" kern="0" cap="none" spc="0" normalizeH="0" baseline="0" noProof="0" dirty="0">
                <a:ln>
                  <a:noFill/>
                </a:ln>
                <a:solidFill>
                  <a:sysClr val="window" lastClr="FFFFFF"/>
                </a:solidFill>
                <a:effectLst/>
                <a:uLnTx/>
                <a:uFillTx/>
              </a:rPr>
              <a:t>www.1ppt.com/fanwen/             </a:t>
            </a:r>
            <a:r>
              <a:rPr kumimoji="0" lang="zh-CN" altLang="en-US" sz="100" b="0" i="0" u="none" strike="noStrike" kern="0" cap="none" spc="0" normalizeH="0" baseline="0" noProof="0" dirty="0">
                <a:ln>
                  <a:noFill/>
                </a:ln>
                <a:solidFill>
                  <a:sysClr val="window" lastClr="FFFFFF"/>
                </a:solidFill>
                <a:effectLst/>
                <a:uLnTx/>
                <a:uFillTx/>
              </a:rPr>
              <a:t>试卷下载：</a:t>
            </a:r>
            <a:r>
              <a:rPr kumimoji="0" lang="en-US" altLang="zh-CN" sz="100" b="0" i="0" u="none" strike="noStrike" kern="0" cap="none" spc="0" normalizeH="0" baseline="0" noProof="0" dirty="0">
                <a:ln>
                  <a:noFill/>
                </a:ln>
                <a:solidFill>
                  <a:sysClr val="window" lastClr="FFFFFF"/>
                </a:solidFill>
                <a:effectLst/>
                <a:uLnTx/>
                <a:uFillTx/>
              </a:rPr>
              <a:t>www.1ppt.com/shiti/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教案下载：</a:t>
            </a:r>
            <a:r>
              <a:rPr kumimoji="0" lang="en-US" altLang="zh-CN" sz="100" b="0" i="0" u="none" strike="noStrike" kern="0" cap="none" spc="0" normalizeH="0" baseline="0" noProof="0" dirty="0">
                <a:ln>
                  <a:noFill/>
                </a:ln>
                <a:solidFill>
                  <a:sysClr val="window" lastClr="FFFFFF"/>
                </a:solidFill>
                <a:effectLst/>
                <a:uLnTx/>
                <a:uFillTx/>
              </a:rPr>
              <a:t>www.1ppt.com/jiaoan/        PPT</a:t>
            </a:r>
            <a:r>
              <a:rPr kumimoji="0" lang="zh-CN" altLang="en-US" sz="100" b="0" i="0" u="none" strike="noStrike" kern="0" cap="none" spc="0" normalizeH="0" baseline="0" noProof="0" dirty="0">
                <a:ln>
                  <a:noFill/>
                </a:ln>
                <a:solidFill>
                  <a:sysClr val="window" lastClr="FFFFFF"/>
                </a:solidFill>
                <a:effectLst/>
                <a:uLnTx/>
                <a:uFillTx/>
              </a:rPr>
              <a:t>论坛：</a:t>
            </a:r>
            <a:r>
              <a:rPr kumimoji="0" lang="en-US" altLang="zh-CN" sz="100" b="0" i="0" u="none" strike="noStrike" kern="0" cap="none" spc="0" normalizeH="0" baseline="0" noProof="0" dirty="0">
                <a:ln>
                  <a:noFill/>
                </a:ln>
                <a:solidFill>
                  <a:sysClr val="window" lastClr="FFFFFF"/>
                </a:solidFill>
                <a:effectLst/>
                <a:uLnTx/>
                <a:uFillTx/>
              </a:rPr>
              <a:t>www.1ppt.cn</a:t>
            </a:r>
          </a:p>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ysClr val="window" lastClr="FFFFFF"/>
                </a:solidFill>
                <a:effectLst/>
                <a:uLnTx/>
                <a:uFillTx/>
              </a:rPr>
              <a:t> </a:t>
            </a:r>
            <a:endParaRPr kumimoji="0" lang="zh-CN" altLang="en-US" sz="100" b="0" i="0" u="none" strike="noStrike" kern="0" cap="none" spc="0" normalizeH="0" baseline="0" noProof="0" dirty="0">
              <a:ln>
                <a:noFill/>
              </a:ln>
              <a:solidFill>
                <a:sysClr val="window" lastClr="FFFFFF"/>
              </a:solidFill>
              <a:effectLst/>
              <a:uLnTx/>
              <a:uFillTx/>
            </a:endParaRPr>
          </a:p>
        </p:txBody>
      </p:sp>
      <p:pic>
        <p:nvPicPr>
          <p:cNvPr id="3" name="图片 2">
            <a:extLst>
              <a:ext uri="{FF2B5EF4-FFF2-40B4-BE49-F238E27FC236}">
                <a16:creationId xmlns:a16="http://schemas.microsoft.com/office/drawing/2014/main" id="{FDDA9B28-8B7F-F94A-978D-5C83F4795C45}"/>
              </a:ext>
            </a:extLst>
          </p:cNvPr>
          <p:cNvPicPr>
            <a:picLocks noChangeAspect="1"/>
          </p:cNvPicPr>
          <p:nvPr/>
        </p:nvPicPr>
        <p:blipFill>
          <a:blip r:embed="rId2"/>
          <a:stretch>
            <a:fillRect/>
          </a:stretch>
        </p:blipFill>
        <p:spPr>
          <a:xfrm>
            <a:off x="265176" y="328467"/>
            <a:ext cx="1378622" cy="697234"/>
          </a:xfrm>
          <a:prstGeom prst="rect">
            <a:avLst/>
          </a:prstGeom>
        </p:spPr>
      </p:pic>
      <p:pic>
        <p:nvPicPr>
          <p:cNvPr id="6" name="图片 5">
            <a:extLst>
              <a:ext uri="{FF2B5EF4-FFF2-40B4-BE49-F238E27FC236}">
                <a16:creationId xmlns:a16="http://schemas.microsoft.com/office/drawing/2014/main" id="{1866F9D7-4375-7F46-9376-1022B7A86122}"/>
              </a:ext>
            </a:extLst>
          </p:cNvPr>
          <p:cNvPicPr>
            <a:picLocks noChangeAspect="1"/>
          </p:cNvPicPr>
          <p:nvPr/>
        </p:nvPicPr>
        <p:blipFill>
          <a:blip r:embed="rId3"/>
          <a:stretch>
            <a:fillRect/>
          </a:stretch>
        </p:blipFill>
        <p:spPr>
          <a:xfrm>
            <a:off x="1810512" y="1744972"/>
            <a:ext cx="7200900" cy="4787900"/>
          </a:xfrm>
          <a:prstGeom prst="rect">
            <a:avLst/>
          </a:prstGeom>
        </p:spPr>
      </p:pic>
    </p:spTree>
    <p:extLst>
      <p:ext uri="{BB962C8B-B14F-4D97-AF65-F5344CB8AC3E}">
        <p14:creationId xmlns:p14="http://schemas.microsoft.com/office/powerpoint/2010/main" val="2772208757"/>
      </p:ext>
    </p:extLst>
  </p:cSld>
  <p:clrMapOvr>
    <a:masterClrMapping/>
  </p:clrMapOvr>
  <p:transition spd="slow">
    <p:wip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 name="TextBox 50"/>
          <p:cNvSpPr txBox="1"/>
          <p:nvPr/>
        </p:nvSpPr>
        <p:spPr>
          <a:xfrm>
            <a:off x="1810512" y="502481"/>
            <a:ext cx="9416459" cy="523220"/>
          </a:xfrm>
          <a:prstGeom prst="rect">
            <a:avLst/>
          </a:prstGeom>
          <a:noFill/>
        </p:spPr>
        <p:txBody>
          <a:bodyPr wrap="square" rtlCol="0">
            <a:spAutoFit/>
          </a:bodyPr>
          <a:lstStyle/>
          <a:p>
            <a:r>
              <a:rPr lang="en-US" altLang="zh-CN" sz="2800" b="1" dirty="0">
                <a:solidFill>
                  <a:srgbClr val="7030A0"/>
                </a:solidFill>
                <a:latin typeface="仿宋" panose="02010609060101010101" pitchFamily="49" charset="-122"/>
                <a:ea typeface="仿宋" panose="02010609060101010101" pitchFamily="49" charset="-122"/>
                <a:cs typeface="+mn-ea"/>
                <a:sym typeface="+mn-lt"/>
              </a:rPr>
              <a:t>Java </a:t>
            </a:r>
            <a:r>
              <a:rPr lang="en-US" altLang="zh-Hans" sz="2800" b="1" dirty="0">
                <a:solidFill>
                  <a:srgbClr val="7030A0"/>
                </a:solidFill>
                <a:latin typeface="仿宋" panose="02010609060101010101" pitchFamily="49" charset="-122"/>
                <a:ea typeface="仿宋" panose="02010609060101010101" pitchFamily="49" charset="-122"/>
                <a:cs typeface="+mn-ea"/>
                <a:sym typeface="+mn-lt"/>
              </a:rPr>
              <a:t>T</a:t>
            </a:r>
            <a:r>
              <a:rPr lang="en-US" altLang="zh-CN" sz="2800" b="1" dirty="0">
                <a:solidFill>
                  <a:srgbClr val="7030A0"/>
                </a:solidFill>
                <a:latin typeface="仿宋" panose="02010609060101010101" pitchFamily="49" charset="-122"/>
                <a:ea typeface="仿宋" panose="02010609060101010101" pitchFamily="49" charset="-122"/>
                <a:cs typeface="+mn-ea"/>
                <a:sym typeface="+mn-lt"/>
              </a:rPr>
              <a:t>hread Memory Model</a:t>
            </a:r>
            <a:r>
              <a:rPr lang="en-US" altLang="zh-Hans" sz="2800" b="1" dirty="0">
                <a:solidFill>
                  <a:srgbClr val="7030A0"/>
                </a:solidFill>
                <a:latin typeface="仿宋" panose="02010609060101010101" pitchFamily="49" charset="-122"/>
                <a:ea typeface="仿宋" panose="02010609060101010101" pitchFamily="49" charset="-122"/>
                <a:cs typeface="+mn-ea"/>
                <a:sym typeface="+mn-lt"/>
              </a:rPr>
              <a:t>(</a:t>
            </a:r>
            <a:r>
              <a:rPr lang="en-US" altLang="zh-Hans" sz="2800" b="1" dirty="0">
                <a:solidFill>
                  <a:srgbClr val="FF0000"/>
                </a:solidFill>
                <a:latin typeface="仿宋" panose="02010609060101010101" pitchFamily="49" charset="-122"/>
                <a:ea typeface="仿宋" panose="02010609060101010101" pitchFamily="49" charset="-122"/>
                <a:cs typeface="+mn-ea"/>
                <a:sym typeface="+mn-lt"/>
              </a:rPr>
              <a:t>JMM</a:t>
            </a:r>
            <a:r>
              <a:rPr lang="en-US" altLang="zh-Hans" sz="2800" b="1" dirty="0">
                <a:solidFill>
                  <a:srgbClr val="7030A0"/>
                </a:solidFill>
                <a:latin typeface="仿宋" panose="02010609060101010101" pitchFamily="49" charset="-122"/>
                <a:ea typeface="仿宋" panose="02010609060101010101" pitchFamily="49" charset="-122"/>
                <a:cs typeface="+mn-ea"/>
                <a:sym typeface="+mn-lt"/>
              </a:rPr>
              <a:t>)</a:t>
            </a:r>
            <a:endParaRPr lang="en-US" altLang="zh-CN" sz="2800" b="1" dirty="0">
              <a:solidFill>
                <a:srgbClr val="7030A0"/>
              </a:solidFill>
              <a:latin typeface="仿宋" panose="02010609060101010101" pitchFamily="49" charset="-122"/>
              <a:ea typeface="仿宋" panose="02010609060101010101" pitchFamily="49" charset="-122"/>
              <a:cs typeface="+mn-ea"/>
              <a:sym typeface="+mn-lt"/>
            </a:endParaRPr>
          </a:p>
        </p:txBody>
      </p:sp>
      <p:sp>
        <p:nvSpPr>
          <p:cNvPr id="63" name="矩形 62"/>
          <p:cNvSpPr/>
          <p:nvPr/>
        </p:nvSpPr>
        <p:spPr>
          <a:xfrm>
            <a:off x="0" y="6624130"/>
            <a:ext cx="775136" cy="230832"/>
          </a:xfrm>
          <a:prstGeom prst="rect">
            <a:avLst/>
          </a:prstGeom>
        </p:spPr>
        <p:txBody>
          <a:bodyPr wrap="squar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模板下载：</a:t>
            </a:r>
            <a:r>
              <a:rPr kumimoji="0" lang="en-US" altLang="zh-CN" sz="100" b="0" i="0" u="none" strike="noStrike" kern="0" cap="none" spc="0" normalizeH="0" baseline="0" noProof="0" dirty="0">
                <a:ln>
                  <a:noFill/>
                </a:ln>
                <a:solidFill>
                  <a:sysClr val="window" lastClr="FFFFFF"/>
                </a:solidFill>
                <a:effectLst/>
                <a:uLnTx/>
                <a:uFillTx/>
              </a:rPr>
              <a:t>www.1ppt.com/moban/     </a:t>
            </a:r>
            <a:r>
              <a:rPr kumimoji="0" lang="zh-CN" altLang="en-US" sz="100" b="0" i="0" u="none" strike="noStrike" kern="0" cap="none" spc="0" normalizeH="0" baseline="0" noProof="0" dirty="0">
                <a:ln>
                  <a:noFill/>
                </a:ln>
                <a:solidFill>
                  <a:sysClr val="window" lastClr="FFFFFF"/>
                </a:solidFill>
                <a:effectLst/>
                <a:uLnTx/>
                <a:uFillTx/>
              </a:rPr>
              <a:t>行业</a:t>
            </a: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模板：</a:t>
            </a:r>
            <a:r>
              <a:rPr kumimoji="0" lang="en-US" altLang="zh-CN" sz="100" b="0" i="0" u="none" strike="noStrike" kern="0" cap="none" spc="0" normalizeH="0" baseline="0" noProof="0" dirty="0">
                <a:ln>
                  <a:noFill/>
                </a:ln>
                <a:solidFill>
                  <a:sysClr val="window" lastClr="FFFFFF"/>
                </a:solidFill>
                <a:effectLst/>
                <a:uLnTx/>
                <a:uFillTx/>
              </a:rPr>
              <a:t>www.1ppt.com/hangye/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节日</a:t>
            </a: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模板：</a:t>
            </a:r>
            <a:r>
              <a:rPr kumimoji="0" lang="en-US" altLang="zh-CN" sz="100" b="0" i="0" u="none" strike="noStrike" kern="0" cap="none" spc="0" normalizeH="0" baseline="0" noProof="0" dirty="0">
                <a:ln>
                  <a:noFill/>
                </a:ln>
                <a:solidFill>
                  <a:sysClr val="window" lastClr="FFFFFF"/>
                </a:solidFill>
                <a:effectLst/>
                <a:uLnTx/>
                <a:uFillTx/>
              </a:rPr>
              <a:t>www.1ppt.com/jieri/           PPT</a:t>
            </a:r>
            <a:r>
              <a:rPr kumimoji="0" lang="zh-CN" altLang="en-US" sz="100" b="0" i="0" u="none" strike="noStrike" kern="0" cap="none" spc="0" normalizeH="0" baseline="0" noProof="0" dirty="0">
                <a:ln>
                  <a:noFill/>
                </a:ln>
                <a:solidFill>
                  <a:sysClr val="window" lastClr="FFFFFF"/>
                </a:solidFill>
                <a:effectLst/>
                <a:uLnTx/>
                <a:uFillTx/>
              </a:rPr>
              <a:t>素材下载：</a:t>
            </a:r>
            <a:r>
              <a:rPr kumimoji="0" lang="en-US" altLang="zh-CN" sz="100" b="0" i="0" u="none" strike="noStrike" kern="0" cap="none" spc="0" normalizeH="0" baseline="0" noProof="0" dirty="0">
                <a:ln>
                  <a:noFill/>
                </a:ln>
                <a:solidFill>
                  <a:sysClr val="window" lastClr="FFFFFF"/>
                </a:solidFill>
                <a:effectLst/>
                <a:uLnTx/>
                <a:uFillTx/>
              </a:rPr>
              <a:t>www.1ppt.com/sucai/</a:t>
            </a:r>
          </a:p>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背景图片：</a:t>
            </a:r>
            <a:r>
              <a:rPr kumimoji="0" lang="en-US" altLang="zh-CN" sz="100" b="0" i="0" u="none" strike="noStrike" kern="0" cap="none" spc="0" normalizeH="0" baseline="0" noProof="0" dirty="0">
                <a:ln>
                  <a:noFill/>
                </a:ln>
                <a:solidFill>
                  <a:sysClr val="window" lastClr="FFFFFF"/>
                </a:solidFill>
                <a:effectLst/>
                <a:uLnTx/>
                <a:uFillTx/>
              </a:rPr>
              <a:t>www.1ppt.com/beijing/      PPT</a:t>
            </a:r>
            <a:r>
              <a:rPr kumimoji="0" lang="zh-CN" altLang="en-US" sz="100" b="0" i="0" u="none" strike="noStrike" kern="0" cap="none" spc="0" normalizeH="0" baseline="0" noProof="0" dirty="0">
                <a:ln>
                  <a:noFill/>
                </a:ln>
                <a:solidFill>
                  <a:sysClr val="window" lastClr="FFFFFF"/>
                </a:solidFill>
                <a:effectLst/>
                <a:uLnTx/>
                <a:uFillTx/>
              </a:rPr>
              <a:t>图表下载：</a:t>
            </a:r>
            <a:r>
              <a:rPr kumimoji="0" lang="en-US" altLang="zh-CN" sz="100" b="0" i="0" u="none" strike="noStrike" kern="0" cap="none" spc="0" normalizeH="0" baseline="0" noProof="0" dirty="0">
                <a:ln>
                  <a:noFill/>
                </a:ln>
                <a:solidFill>
                  <a:sysClr val="window" lastClr="FFFFFF"/>
                </a:solidFill>
                <a:effectLst/>
                <a:uLnTx/>
                <a:uFillTx/>
              </a:rPr>
              <a:t>www.1ppt.com/tubiao/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优秀</a:t>
            </a: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下载：</a:t>
            </a:r>
            <a:r>
              <a:rPr kumimoji="0" lang="en-US" altLang="zh-CN" sz="100" b="0" i="0" u="none" strike="noStrike" kern="0" cap="none" spc="0" normalizeH="0" baseline="0" noProof="0" dirty="0">
                <a:ln>
                  <a:noFill/>
                </a:ln>
                <a:solidFill>
                  <a:sysClr val="window" lastClr="FFFFFF"/>
                </a:solidFill>
                <a:effectLst/>
                <a:uLnTx/>
                <a:uFillTx/>
              </a:rPr>
              <a:t>www.1ppt.com/xiazai/        PPT</a:t>
            </a:r>
            <a:r>
              <a:rPr kumimoji="0" lang="zh-CN" altLang="en-US" sz="100" b="0" i="0" u="none" strike="noStrike" kern="0" cap="none" spc="0" normalizeH="0" baseline="0" noProof="0" dirty="0">
                <a:ln>
                  <a:noFill/>
                </a:ln>
                <a:solidFill>
                  <a:sysClr val="window" lastClr="FFFFFF"/>
                </a:solidFill>
                <a:effectLst/>
                <a:uLnTx/>
                <a:uFillTx/>
              </a:rPr>
              <a:t>教程： </a:t>
            </a:r>
            <a:r>
              <a:rPr kumimoji="0" lang="en-US" altLang="zh-CN" sz="100" b="0" i="0" u="none" strike="noStrike" kern="0" cap="none" spc="0" normalizeH="0" baseline="0" noProof="0" dirty="0">
                <a:ln>
                  <a:noFill/>
                </a:ln>
                <a:solidFill>
                  <a:sysClr val="window" lastClr="FFFFFF"/>
                </a:solidFill>
                <a:effectLst/>
                <a:uLnTx/>
                <a:uFillTx/>
              </a:rPr>
              <a:t>www.1ppt.com/powerpoint/      </a:t>
            </a:r>
          </a:p>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ysClr val="window" lastClr="FFFFFF"/>
                </a:solidFill>
                <a:effectLst/>
                <a:uLnTx/>
                <a:uFillTx/>
              </a:rPr>
              <a:t>Word</a:t>
            </a:r>
            <a:r>
              <a:rPr kumimoji="0" lang="zh-CN" altLang="en-US" sz="100" b="0" i="0" u="none" strike="noStrike" kern="0" cap="none" spc="0" normalizeH="0" baseline="0" noProof="0" dirty="0">
                <a:ln>
                  <a:noFill/>
                </a:ln>
                <a:solidFill>
                  <a:sysClr val="window" lastClr="FFFFFF"/>
                </a:solidFill>
                <a:effectLst/>
                <a:uLnTx/>
                <a:uFillTx/>
              </a:rPr>
              <a:t>教程： </a:t>
            </a:r>
            <a:r>
              <a:rPr kumimoji="0" lang="en-US" altLang="zh-CN" sz="100" b="0" i="0" u="none" strike="noStrike" kern="0" cap="none" spc="0" normalizeH="0" baseline="0" noProof="0" dirty="0">
                <a:ln>
                  <a:noFill/>
                </a:ln>
                <a:solidFill>
                  <a:sysClr val="window" lastClr="FFFFFF"/>
                </a:solidFill>
                <a:effectLst/>
                <a:uLnTx/>
                <a:uFillTx/>
              </a:rPr>
              <a:t>www.1ppt.com/word/              Excel</a:t>
            </a:r>
            <a:r>
              <a:rPr kumimoji="0" lang="zh-CN" altLang="en-US" sz="100" b="0" i="0" u="none" strike="noStrike" kern="0" cap="none" spc="0" normalizeH="0" baseline="0" noProof="0" dirty="0">
                <a:ln>
                  <a:noFill/>
                </a:ln>
                <a:solidFill>
                  <a:sysClr val="window" lastClr="FFFFFF"/>
                </a:solidFill>
                <a:effectLst/>
                <a:uLnTx/>
                <a:uFillTx/>
              </a:rPr>
              <a:t>教程：</a:t>
            </a:r>
            <a:r>
              <a:rPr kumimoji="0" lang="en-US" altLang="zh-CN" sz="100" b="0" i="0" u="none" strike="noStrike" kern="0" cap="none" spc="0" normalizeH="0" baseline="0" noProof="0" dirty="0">
                <a:ln>
                  <a:noFill/>
                </a:ln>
                <a:solidFill>
                  <a:sysClr val="window" lastClr="FFFFFF"/>
                </a:solidFill>
                <a:effectLst/>
                <a:uLnTx/>
                <a:uFillTx/>
              </a:rPr>
              <a:t>www.1ppt.com/excel/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资料下载：</a:t>
            </a:r>
            <a:r>
              <a:rPr kumimoji="0" lang="en-US" altLang="zh-CN" sz="100" b="0" i="0" u="none" strike="noStrike" kern="0" cap="none" spc="0" normalizeH="0" baseline="0" noProof="0" dirty="0">
                <a:ln>
                  <a:noFill/>
                </a:ln>
                <a:solidFill>
                  <a:sysClr val="window" lastClr="FFFFFF"/>
                </a:solidFill>
                <a:effectLst/>
                <a:uLnTx/>
                <a:uFillTx/>
              </a:rPr>
              <a:t>www.1ppt.com/ziliao/                PPT</a:t>
            </a:r>
            <a:r>
              <a:rPr kumimoji="0" lang="zh-CN" altLang="en-US" sz="100" b="0" i="0" u="none" strike="noStrike" kern="0" cap="none" spc="0" normalizeH="0" baseline="0" noProof="0" dirty="0">
                <a:ln>
                  <a:noFill/>
                </a:ln>
                <a:solidFill>
                  <a:sysClr val="window" lastClr="FFFFFF"/>
                </a:solidFill>
                <a:effectLst/>
                <a:uLnTx/>
                <a:uFillTx/>
              </a:rPr>
              <a:t>课件下载：</a:t>
            </a:r>
            <a:r>
              <a:rPr kumimoji="0" lang="en-US" altLang="zh-CN" sz="100" b="0" i="0" u="none" strike="noStrike" kern="0" cap="none" spc="0" normalizeH="0" baseline="0" noProof="0" dirty="0">
                <a:ln>
                  <a:noFill/>
                </a:ln>
                <a:solidFill>
                  <a:sysClr val="window" lastClr="FFFFFF"/>
                </a:solidFill>
                <a:effectLst/>
                <a:uLnTx/>
                <a:uFillTx/>
              </a:rPr>
              <a:t>www.1ppt.com/kejian/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范文下载：</a:t>
            </a:r>
            <a:r>
              <a:rPr kumimoji="0" lang="en-US" altLang="zh-CN" sz="100" b="0" i="0" u="none" strike="noStrike" kern="0" cap="none" spc="0" normalizeH="0" baseline="0" noProof="0" dirty="0">
                <a:ln>
                  <a:noFill/>
                </a:ln>
                <a:solidFill>
                  <a:sysClr val="window" lastClr="FFFFFF"/>
                </a:solidFill>
                <a:effectLst/>
                <a:uLnTx/>
                <a:uFillTx/>
              </a:rPr>
              <a:t>www.1ppt.com/fanwen/             </a:t>
            </a:r>
            <a:r>
              <a:rPr kumimoji="0" lang="zh-CN" altLang="en-US" sz="100" b="0" i="0" u="none" strike="noStrike" kern="0" cap="none" spc="0" normalizeH="0" baseline="0" noProof="0" dirty="0">
                <a:ln>
                  <a:noFill/>
                </a:ln>
                <a:solidFill>
                  <a:sysClr val="window" lastClr="FFFFFF"/>
                </a:solidFill>
                <a:effectLst/>
                <a:uLnTx/>
                <a:uFillTx/>
              </a:rPr>
              <a:t>试卷下载：</a:t>
            </a:r>
            <a:r>
              <a:rPr kumimoji="0" lang="en-US" altLang="zh-CN" sz="100" b="0" i="0" u="none" strike="noStrike" kern="0" cap="none" spc="0" normalizeH="0" baseline="0" noProof="0" dirty="0">
                <a:ln>
                  <a:noFill/>
                </a:ln>
                <a:solidFill>
                  <a:sysClr val="window" lastClr="FFFFFF"/>
                </a:solidFill>
                <a:effectLst/>
                <a:uLnTx/>
                <a:uFillTx/>
              </a:rPr>
              <a:t>www.1ppt.com/shiti/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教案下载：</a:t>
            </a:r>
            <a:r>
              <a:rPr kumimoji="0" lang="en-US" altLang="zh-CN" sz="100" b="0" i="0" u="none" strike="noStrike" kern="0" cap="none" spc="0" normalizeH="0" baseline="0" noProof="0" dirty="0">
                <a:ln>
                  <a:noFill/>
                </a:ln>
                <a:solidFill>
                  <a:sysClr val="window" lastClr="FFFFFF"/>
                </a:solidFill>
                <a:effectLst/>
                <a:uLnTx/>
                <a:uFillTx/>
              </a:rPr>
              <a:t>www.1ppt.com/jiaoan/        PPT</a:t>
            </a:r>
            <a:r>
              <a:rPr kumimoji="0" lang="zh-CN" altLang="en-US" sz="100" b="0" i="0" u="none" strike="noStrike" kern="0" cap="none" spc="0" normalizeH="0" baseline="0" noProof="0" dirty="0">
                <a:ln>
                  <a:noFill/>
                </a:ln>
                <a:solidFill>
                  <a:sysClr val="window" lastClr="FFFFFF"/>
                </a:solidFill>
                <a:effectLst/>
                <a:uLnTx/>
                <a:uFillTx/>
              </a:rPr>
              <a:t>论坛：</a:t>
            </a:r>
            <a:r>
              <a:rPr kumimoji="0" lang="en-US" altLang="zh-CN" sz="100" b="0" i="0" u="none" strike="noStrike" kern="0" cap="none" spc="0" normalizeH="0" baseline="0" noProof="0" dirty="0">
                <a:ln>
                  <a:noFill/>
                </a:ln>
                <a:solidFill>
                  <a:sysClr val="window" lastClr="FFFFFF"/>
                </a:solidFill>
                <a:effectLst/>
                <a:uLnTx/>
                <a:uFillTx/>
              </a:rPr>
              <a:t>www.1ppt.cn</a:t>
            </a:r>
          </a:p>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ysClr val="window" lastClr="FFFFFF"/>
                </a:solidFill>
                <a:effectLst/>
                <a:uLnTx/>
                <a:uFillTx/>
              </a:rPr>
              <a:t> </a:t>
            </a:r>
            <a:endParaRPr kumimoji="0" lang="zh-CN" altLang="en-US" sz="100" b="0" i="0" u="none" strike="noStrike" kern="0" cap="none" spc="0" normalizeH="0" baseline="0" noProof="0" dirty="0">
              <a:ln>
                <a:noFill/>
              </a:ln>
              <a:solidFill>
                <a:sysClr val="window" lastClr="FFFFFF"/>
              </a:solidFill>
              <a:effectLst/>
              <a:uLnTx/>
              <a:uFillTx/>
            </a:endParaRPr>
          </a:p>
        </p:txBody>
      </p:sp>
      <p:pic>
        <p:nvPicPr>
          <p:cNvPr id="3" name="图片 2">
            <a:extLst>
              <a:ext uri="{FF2B5EF4-FFF2-40B4-BE49-F238E27FC236}">
                <a16:creationId xmlns:a16="http://schemas.microsoft.com/office/drawing/2014/main" id="{FDDA9B28-8B7F-F94A-978D-5C83F4795C45}"/>
              </a:ext>
            </a:extLst>
          </p:cNvPr>
          <p:cNvPicPr>
            <a:picLocks noChangeAspect="1"/>
          </p:cNvPicPr>
          <p:nvPr/>
        </p:nvPicPr>
        <p:blipFill>
          <a:blip r:embed="rId2"/>
          <a:stretch>
            <a:fillRect/>
          </a:stretch>
        </p:blipFill>
        <p:spPr>
          <a:xfrm>
            <a:off x="265176" y="328467"/>
            <a:ext cx="1378622" cy="697234"/>
          </a:xfrm>
          <a:prstGeom prst="rect">
            <a:avLst/>
          </a:prstGeom>
        </p:spPr>
      </p:pic>
      <p:pic>
        <p:nvPicPr>
          <p:cNvPr id="6" name="图片 5">
            <a:extLst>
              <a:ext uri="{FF2B5EF4-FFF2-40B4-BE49-F238E27FC236}">
                <a16:creationId xmlns:a16="http://schemas.microsoft.com/office/drawing/2014/main" id="{49884610-12E1-6344-A822-F134CA2EB179}"/>
              </a:ext>
            </a:extLst>
          </p:cNvPr>
          <p:cNvPicPr>
            <a:picLocks noChangeAspect="1"/>
          </p:cNvPicPr>
          <p:nvPr/>
        </p:nvPicPr>
        <p:blipFill>
          <a:blip r:embed="rId3"/>
          <a:stretch>
            <a:fillRect/>
          </a:stretch>
        </p:blipFill>
        <p:spPr>
          <a:xfrm>
            <a:off x="1479884" y="1757200"/>
            <a:ext cx="9183909" cy="3175745"/>
          </a:xfrm>
          <a:prstGeom prst="rect">
            <a:avLst/>
          </a:prstGeom>
        </p:spPr>
      </p:pic>
    </p:spTree>
    <p:extLst>
      <p:ext uri="{BB962C8B-B14F-4D97-AF65-F5344CB8AC3E}">
        <p14:creationId xmlns:p14="http://schemas.microsoft.com/office/powerpoint/2010/main" val="577920220"/>
      </p:ext>
    </p:extLst>
  </p:cSld>
  <p:clrMapOvr>
    <a:masterClrMapping/>
  </p:clrMapOvr>
  <p:transition spd="slow">
    <p:wip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 name="TextBox 50"/>
          <p:cNvSpPr txBox="1"/>
          <p:nvPr/>
        </p:nvSpPr>
        <p:spPr>
          <a:xfrm>
            <a:off x="1810512" y="502481"/>
            <a:ext cx="9416459" cy="523220"/>
          </a:xfrm>
          <a:prstGeom prst="rect">
            <a:avLst/>
          </a:prstGeom>
          <a:noFill/>
        </p:spPr>
        <p:txBody>
          <a:bodyPr wrap="square" rtlCol="0">
            <a:spAutoFit/>
          </a:bodyPr>
          <a:lstStyle/>
          <a:p>
            <a:r>
              <a:rPr lang="en-US" altLang="zh-Hans" sz="2800" b="1" dirty="0">
                <a:solidFill>
                  <a:srgbClr val="7030A0"/>
                </a:solidFill>
                <a:latin typeface="仿宋" panose="02010609060101010101" pitchFamily="49" charset="-122"/>
                <a:ea typeface="仿宋" panose="02010609060101010101" pitchFamily="49" charset="-122"/>
                <a:cs typeface="+mn-ea"/>
                <a:sym typeface="+mn-lt"/>
              </a:rPr>
              <a:t>O</a:t>
            </a:r>
            <a:r>
              <a:rPr lang="en-US" altLang="zh-CN" sz="2800" b="1" dirty="0">
                <a:solidFill>
                  <a:srgbClr val="7030A0"/>
                </a:solidFill>
                <a:latin typeface="仿宋" panose="02010609060101010101" pitchFamily="49" charset="-122"/>
                <a:ea typeface="仿宋" panose="02010609060101010101" pitchFamily="49" charset="-122"/>
                <a:cs typeface="+mn-ea"/>
                <a:sym typeface="+mn-lt"/>
              </a:rPr>
              <a:t>perations Between Working Memory And Main Memory</a:t>
            </a:r>
          </a:p>
        </p:txBody>
      </p:sp>
      <p:sp>
        <p:nvSpPr>
          <p:cNvPr id="63" name="矩形 62"/>
          <p:cNvSpPr/>
          <p:nvPr/>
        </p:nvSpPr>
        <p:spPr>
          <a:xfrm>
            <a:off x="0" y="6624130"/>
            <a:ext cx="775136" cy="230832"/>
          </a:xfrm>
          <a:prstGeom prst="rect">
            <a:avLst/>
          </a:prstGeom>
        </p:spPr>
        <p:txBody>
          <a:bodyPr wrap="squar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模板下载：</a:t>
            </a:r>
            <a:r>
              <a:rPr kumimoji="0" lang="en-US" altLang="zh-CN" sz="100" b="0" i="0" u="none" strike="noStrike" kern="0" cap="none" spc="0" normalizeH="0" baseline="0" noProof="0" dirty="0">
                <a:ln>
                  <a:noFill/>
                </a:ln>
                <a:solidFill>
                  <a:sysClr val="window" lastClr="FFFFFF"/>
                </a:solidFill>
                <a:effectLst/>
                <a:uLnTx/>
                <a:uFillTx/>
              </a:rPr>
              <a:t>www.1ppt.com/moban/     </a:t>
            </a:r>
            <a:r>
              <a:rPr kumimoji="0" lang="zh-CN" altLang="en-US" sz="100" b="0" i="0" u="none" strike="noStrike" kern="0" cap="none" spc="0" normalizeH="0" baseline="0" noProof="0" dirty="0">
                <a:ln>
                  <a:noFill/>
                </a:ln>
                <a:solidFill>
                  <a:sysClr val="window" lastClr="FFFFFF"/>
                </a:solidFill>
                <a:effectLst/>
                <a:uLnTx/>
                <a:uFillTx/>
              </a:rPr>
              <a:t>行业</a:t>
            </a: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模板：</a:t>
            </a:r>
            <a:r>
              <a:rPr kumimoji="0" lang="en-US" altLang="zh-CN" sz="100" b="0" i="0" u="none" strike="noStrike" kern="0" cap="none" spc="0" normalizeH="0" baseline="0" noProof="0" dirty="0">
                <a:ln>
                  <a:noFill/>
                </a:ln>
                <a:solidFill>
                  <a:sysClr val="window" lastClr="FFFFFF"/>
                </a:solidFill>
                <a:effectLst/>
                <a:uLnTx/>
                <a:uFillTx/>
              </a:rPr>
              <a:t>www.1ppt.com/hangye/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节日</a:t>
            </a: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模板：</a:t>
            </a:r>
            <a:r>
              <a:rPr kumimoji="0" lang="en-US" altLang="zh-CN" sz="100" b="0" i="0" u="none" strike="noStrike" kern="0" cap="none" spc="0" normalizeH="0" baseline="0" noProof="0" dirty="0">
                <a:ln>
                  <a:noFill/>
                </a:ln>
                <a:solidFill>
                  <a:sysClr val="window" lastClr="FFFFFF"/>
                </a:solidFill>
                <a:effectLst/>
                <a:uLnTx/>
                <a:uFillTx/>
              </a:rPr>
              <a:t>www.1ppt.com/jieri/           PPT</a:t>
            </a:r>
            <a:r>
              <a:rPr kumimoji="0" lang="zh-CN" altLang="en-US" sz="100" b="0" i="0" u="none" strike="noStrike" kern="0" cap="none" spc="0" normalizeH="0" baseline="0" noProof="0" dirty="0">
                <a:ln>
                  <a:noFill/>
                </a:ln>
                <a:solidFill>
                  <a:sysClr val="window" lastClr="FFFFFF"/>
                </a:solidFill>
                <a:effectLst/>
                <a:uLnTx/>
                <a:uFillTx/>
              </a:rPr>
              <a:t>素材下载：</a:t>
            </a:r>
            <a:r>
              <a:rPr kumimoji="0" lang="en-US" altLang="zh-CN" sz="100" b="0" i="0" u="none" strike="noStrike" kern="0" cap="none" spc="0" normalizeH="0" baseline="0" noProof="0" dirty="0">
                <a:ln>
                  <a:noFill/>
                </a:ln>
                <a:solidFill>
                  <a:sysClr val="window" lastClr="FFFFFF"/>
                </a:solidFill>
                <a:effectLst/>
                <a:uLnTx/>
                <a:uFillTx/>
              </a:rPr>
              <a:t>www.1ppt.com/sucai/</a:t>
            </a:r>
          </a:p>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背景图片：</a:t>
            </a:r>
            <a:r>
              <a:rPr kumimoji="0" lang="en-US" altLang="zh-CN" sz="100" b="0" i="0" u="none" strike="noStrike" kern="0" cap="none" spc="0" normalizeH="0" baseline="0" noProof="0" dirty="0">
                <a:ln>
                  <a:noFill/>
                </a:ln>
                <a:solidFill>
                  <a:sysClr val="window" lastClr="FFFFFF"/>
                </a:solidFill>
                <a:effectLst/>
                <a:uLnTx/>
                <a:uFillTx/>
              </a:rPr>
              <a:t>www.1ppt.com/beijing/      PPT</a:t>
            </a:r>
            <a:r>
              <a:rPr kumimoji="0" lang="zh-CN" altLang="en-US" sz="100" b="0" i="0" u="none" strike="noStrike" kern="0" cap="none" spc="0" normalizeH="0" baseline="0" noProof="0" dirty="0">
                <a:ln>
                  <a:noFill/>
                </a:ln>
                <a:solidFill>
                  <a:sysClr val="window" lastClr="FFFFFF"/>
                </a:solidFill>
                <a:effectLst/>
                <a:uLnTx/>
                <a:uFillTx/>
              </a:rPr>
              <a:t>图表下载：</a:t>
            </a:r>
            <a:r>
              <a:rPr kumimoji="0" lang="en-US" altLang="zh-CN" sz="100" b="0" i="0" u="none" strike="noStrike" kern="0" cap="none" spc="0" normalizeH="0" baseline="0" noProof="0" dirty="0">
                <a:ln>
                  <a:noFill/>
                </a:ln>
                <a:solidFill>
                  <a:sysClr val="window" lastClr="FFFFFF"/>
                </a:solidFill>
                <a:effectLst/>
                <a:uLnTx/>
                <a:uFillTx/>
              </a:rPr>
              <a:t>www.1ppt.com/tubiao/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优秀</a:t>
            </a: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下载：</a:t>
            </a:r>
            <a:r>
              <a:rPr kumimoji="0" lang="en-US" altLang="zh-CN" sz="100" b="0" i="0" u="none" strike="noStrike" kern="0" cap="none" spc="0" normalizeH="0" baseline="0" noProof="0" dirty="0">
                <a:ln>
                  <a:noFill/>
                </a:ln>
                <a:solidFill>
                  <a:sysClr val="window" lastClr="FFFFFF"/>
                </a:solidFill>
                <a:effectLst/>
                <a:uLnTx/>
                <a:uFillTx/>
              </a:rPr>
              <a:t>www.1ppt.com/xiazai/        PPT</a:t>
            </a:r>
            <a:r>
              <a:rPr kumimoji="0" lang="zh-CN" altLang="en-US" sz="100" b="0" i="0" u="none" strike="noStrike" kern="0" cap="none" spc="0" normalizeH="0" baseline="0" noProof="0" dirty="0">
                <a:ln>
                  <a:noFill/>
                </a:ln>
                <a:solidFill>
                  <a:sysClr val="window" lastClr="FFFFFF"/>
                </a:solidFill>
                <a:effectLst/>
                <a:uLnTx/>
                <a:uFillTx/>
              </a:rPr>
              <a:t>教程： </a:t>
            </a:r>
            <a:r>
              <a:rPr kumimoji="0" lang="en-US" altLang="zh-CN" sz="100" b="0" i="0" u="none" strike="noStrike" kern="0" cap="none" spc="0" normalizeH="0" baseline="0" noProof="0" dirty="0">
                <a:ln>
                  <a:noFill/>
                </a:ln>
                <a:solidFill>
                  <a:sysClr val="window" lastClr="FFFFFF"/>
                </a:solidFill>
                <a:effectLst/>
                <a:uLnTx/>
                <a:uFillTx/>
              </a:rPr>
              <a:t>www.1ppt.com/powerpoint/      </a:t>
            </a:r>
          </a:p>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ysClr val="window" lastClr="FFFFFF"/>
                </a:solidFill>
                <a:effectLst/>
                <a:uLnTx/>
                <a:uFillTx/>
              </a:rPr>
              <a:t>Word</a:t>
            </a:r>
            <a:r>
              <a:rPr kumimoji="0" lang="zh-CN" altLang="en-US" sz="100" b="0" i="0" u="none" strike="noStrike" kern="0" cap="none" spc="0" normalizeH="0" baseline="0" noProof="0" dirty="0">
                <a:ln>
                  <a:noFill/>
                </a:ln>
                <a:solidFill>
                  <a:sysClr val="window" lastClr="FFFFFF"/>
                </a:solidFill>
                <a:effectLst/>
                <a:uLnTx/>
                <a:uFillTx/>
              </a:rPr>
              <a:t>教程： </a:t>
            </a:r>
            <a:r>
              <a:rPr kumimoji="0" lang="en-US" altLang="zh-CN" sz="100" b="0" i="0" u="none" strike="noStrike" kern="0" cap="none" spc="0" normalizeH="0" baseline="0" noProof="0" dirty="0">
                <a:ln>
                  <a:noFill/>
                </a:ln>
                <a:solidFill>
                  <a:sysClr val="window" lastClr="FFFFFF"/>
                </a:solidFill>
                <a:effectLst/>
                <a:uLnTx/>
                <a:uFillTx/>
              </a:rPr>
              <a:t>www.1ppt.com/word/              Excel</a:t>
            </a:r>
            <a:r>
              <a:rPr kumimoji="0" lang="zh-CN" altLang="en-US" sz="100" b="0" i="0" u="none" strike="noStrike" kern="0" cap="none" spc="0" normalizeH="0" baseline="0" noProof="0" dirty="0">
                <a:ln>
                  <a:noFill/>
                </a:ln>
                <a:solidFill>
                  <a:sysClr val="window" lastClr="FFFFFF"/>
                </a:solidFill>
                <a:effectLst/>
                <a:uLnTx/>
                <a:uFillTx/>
              </a:rPr>
              <a:t>教程：</a:t>
            </a:r>
            <a:r>
              <a:rPr kumimoji="0" lang="en-US" altLang="zh-CN" sz="100" b="0" i="0" u="none" strike="noStrike" kern="0" cap="none" spc="0" normalizeH="0" baseline="0" noProof="0" dirty="0">
                <a:ln>
                  <a:noFill/>
                </a:ln>
                <a:solidFill>
                  <a:sysClr val="window" lastClr="FFFFFF"/>
                </a:solidFill>
                <a:effectLst/>
                <a:uLnTx/>
                <a:uFillTx/>
              </a:rPr>
              <a:t>www.1ppt.com/excel/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资料下载：</a:t>
            </a:r>
            <a:r>
              <a:rPr kumimoji="0" lang="en-US" altLang="zh-CN" sz="100" b="0" i="0" u="none" strike="noStrike" kern="0" cap="none" spc="0" normalizeH="0" baseline="0" noProof="0" dirty="0">
                <a:ln>
                  <a:noFill/>
                </a:ln>
                <a:solidFill>
                  <a:sysClr val="window" lastClr="FFFFFF"/>
                </a:solidFill>
                <a:effectLst/>
                <a:uLnTx/>
                <a:uFillTx/>
              </a:rPr>
              <a:t>www.1ppt.com/ziliao/                PPT</a:t>
            </a:r>
            <a:r>
              <a:rPr kumimoji="0" lang="zh-CN" altLang="en-US" sz="100" b="0" i="0" u="none" strike="noStrike" kern="0" cap="none" spc="0" normalizeH="0" baseline="0" noProof="0" dirty="0">
                <a:ln>
                  <a:noFill/>
                </a:ln>
                <a:solidFill>
                  <a:sysClr val="window" lastClr="FFFFFF"/>
                </a:solidFill>
                <a:effectLst/>
                <a:uLnTx/>
                <a:uFillTx/>
              </a:rPr>
              <a:t>课件下载：</a:t>
            </a:r>
            <a:r>
              <a:rPr kumimoji="0" lang="en-US" altLang="zh-CN" sz="100" b="0" i="0" u="none" strike="noStrike" kern="0" cap="none" spc="0" normalizeH="0" baseline="0" noProof="0" dirty="0">
                <a:ln>
                  <a:noFill/>
                </a:ln>
                <a:solidFill>
                  <a:sysClr val="window" lastClr="FFFFFF"/>
                </a:solidFill>
                <a:effectLst/>
                <a:uLnTx/>
                <a:uFillTx/>
              </a:rPr>
              <a:t>www.1ppt.com/kejian/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范文下载：</a:t>
            </a:r>
            <a:r>
              <a:rPr kumimoji="0" lang="en-US" altLang="zh-CN" sz="100" b="0" i="0" u="none" strike="noStrike" kern="0" cap="none" spc="0" normalizeH="0" baseline="0" noProof="0" dirty="0">
                <a:ln>
                  <a:noFill/>
                </a:ln>
                <a:solidFill>
                  <a:sysClr val="window" lastClr="FFFFFF"/>
                </a:solidFill>
                <a:effectLst/>
                <a:uLnTx/>
                <a:uFillTx/>
              </a:rPr>
              <a:t>www.1ppt.com/fanwen/             </a:t>
            </a:r>
            <a:r>
              <a:rPr kumimoji="0" lang="zh-CN" altLang="en-US" sz="100" b="0" i="0" u="none" strike="noStrike" kern="0" cap="none" spc="0" normalizeH="0" baseline="0" noProof="0" dirty="0">
                <a:ln>
                  <a:noFill/>
                </a:ln>
                <a:solidFill>
                  <a:sysClr val="window" lastClr="FFFFFF"/>
                </a:solidFill>
                <a:effectLst/>
                <a:uLnTx/>
                <a:uFillTx/>
              </a:rPr>
              <a:t>试卷下载：</a:t>
            </a:r>
            <a:r>
              <a:rPr kumimoji="0" lang="en-US" altLang="zh-CN" sz="100" b="0" i="0" u="none" strike="noStrike" kern="0" cap="none" spc="0" normalizeH="0" baseline="0" noProof="0" dirty="0">
                <a:ln>
                  <a:noFill/>
                </a:ln>
                <a:solidFill>
                  <a:sysClr val="window" lastClr="FFFFFF"/>
                </a:solidFill>
                <a:effectLst/>
                <a:uLnTx/>
                <a:uFillTx/>
              </a:rPr>
              <a:t>www.1ppt.com/shiti/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教案下载：</a:t>
            </a:r>
            <a:r>
              <a:rPr kumimoji="0" lang="en-US" altLang="zh-CN" sz="100" b="0" i="0" u="none" strike="noStrike" kern="0" cap="none" spc="0" normalizeH="0" baseline="0" noProof="0" dirty="0">
                <a:ln>
                  <a:noFill/>
                </a:ln>
                <a:solidFill>
                  <a:sysClr val="window" lastClr="FFFFFF"/>
                </a:solidFill>
                <a:effectLst/>
                <a:uLnTx/>
                <a:uFillTx/>
              </a:rPr>
              <a:t>www.1ppt.com/jiaoan/        PPT</a:t>
            </a:r>
            <a:r>
              <a:rPr kumimoji="0" lang="zh-CN" altLang="en-US" sz="100" b="0" i="0" u="none" strike="noStrike" kern="0" cap="none" spc="0" normalizeH="0" baseline="0" noProof="0" dirty="0">
                <a:ln>
                  <a:noFill/>
                </a:ln>
                <a:solidFill>
                  <a:sysClr val="window" lastClr="FFFFFF"/>
                </a:solidFill>
                <a:effectLst/>
                <a:uLnTx/>
                <a:uFillTx/>
              </a:rPr>
              <a:t>论坛：</a:t>
            </a:r>
            <a:r>
              <a:rPr kumimoji="0" lang="en-US" altLang="zh-CN" sz="100" b="0" i="0" u="none" strike="noStrike" kern="0" cap="none" spc="0" normalizeH="0" baseline="0" noProof="0" dirty="0">
                <a:ln>
                  <a:noFill/>
                </a:ln>
                <a:solidFill>
                  <a:sysClr val="window" lastClr="FFFFFF"/>
                </a:solidFill>
                <a:effectLst/>
                <a:uLnTx/>
                <a:uFillTx/>
              </a:rPr>
              <a:t>www.1ppt.cn</a:t>
            </a:r>
          </a:p>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ysClr val="window" lastClr="FFFFFF"/>
                </a:solidFill>
                <a:effectLst/>
                <a:uLnTx/>
                <a:uFillTx/>
              </a:rPr>
              <a:t> </a:t>
            </a:r>
            <a:endParaRPr kumimoji="0" lang="zh-CN" altLang="en-US" sz="100" b="0" i="0" u="none" strike="noStrike" kern="0" cap="none" spc="0" normalizeH="0" baseline="0" noProof="0" dirty="0">
              <a:ln>
                <a:noFill/>
              </a:ln>
              <a:solidFill>
                <a:sysClr val="window" lastClr="FFFFFF"/>
              </a:solidFill>
              <a:effectLst/>
              <a:uLnTx/>
              <a:uFillTx/>
            </a:endParaRPr>
          </a:p>
        </p:txBody>
      </p:sp>
      <p:pic>
        <p:nvPicPr>
          <p:cNvPr id="3" name="图片 2">
            <a:extLst>
              <a:ext uri="{FF2B5EF4-FFF2-40B4-BE49-F238E27FC236}">
                <a16:creationId xmlns:a16="http://schemas.microsoft.com/office/drawing/2014/main" id="{FDDA9B28-8B7F-F94A-978D-5C83F4795C45}"/>
              </a:ext>
            </a:extLst>
          </p:cNvPr>
          <p:cNvPicPr>
            <a:picLocks noChangeAspect="1"/>
          </p:cNvPicPr>
          <p:nvPr/>
        </p:nvPicPr>
        <p:blipFill>
          <a:blip r:embed="rId3"/>
          <a:stretch>
            <a:fillRect/>
          </a:stretch>
        </p:blipFill>
        <p:spPr>
          <a:xfrm>
            <a:off x="265176" y="328467"/>
            <a:ext cx="1378622" cy="697234"/>
          </a:xfrm>
          <a:prstGeom prst="rect">
            <a:avLst/>
          </a:prstGeom>
        </p:spPr>
      </p:pic>
      <p:sp>
        <p:nvSpPr>
          <p:cNvPr id="7" name="Text Box 49">
            <a:extLst>
              <a:ext uri="{FF2B5EF4-FFF2-40B4-BE49-F238E27FC236}">
                <a16:creationId xmlns:a16="http://schemas.microsoft.com/office/drawing/2014/main" id="{0F70AB84-44A6-094D-A225-A910494236A1}"/>
              </a:ext>
            </a:extLst>
          </p:cNvPr>
          <p:cNvSpPr txBox="1">
            <a:spLocks noChangeArrowheads="1"/>
          </p:cNvSpPr>
          <p:nvPr/>
        </p:nvSpPr>
        <p:spPr bwMode="gray">
          <a:xfrm>
            <a:off x="457200" y="1556792"/>
            <a:ext cx="2309751" cy="403187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ctr">
                <a:solidFill>
                  <a:srgbClr val="000000"/>
                </a:solidFill>
                <a:miter lim="800000"/>
                <a:headEnd/>
                <a:tailEnd/>
              </a14:hiddenLine>
            </a:ext>
          </a:extLst>
        </p:spPr>
        <p:txBody>
          <a:bodyPr wrap="square">
            <a:spAutoFit/>
          </a:bodyPr>
          <a:lstStyle>
            <a:lvl1pPr eaLnBrk="0" hangingPunct="0">
              <a:defRPr>
                <a:solidFill>
                  <a:schemeClr val="tx1"/>
                </a:solidFill>
                <a:latin typeface="Arial" pitchFamily="34" charset="0"/>
              </a:defRPr>
            </a:lvl1pPr>
            <a:lvl2pPr marL="742950" indent="-285750" eaLnBrk="0" hangingPunct="0">
              <a:defRPr>
                <a:solidFill>
                  <a:schemeClr val="tx1"/>
                </a:solidFill>
                <a:latin typeface="Arial" pitchFamily="34" charset="0"/>
              </a:defRPr>
            </a:lvl2pPr>
            <a:lvl3pPr marL="1143000" indent="-228600" eaLnBrk="0" hangingPunct="0">
              <a:defRPr>
                <a:solidFill>
                  <a:schemeClr val="tx1"/>
                </a:solidFill>
                <a:latin typeface="Arial" pitchFamily="34" charset="0"/>
              </a:defRPr>
            </a:lvl3pPr>
            <a:lvl4pPr marL="1600200" indent="-228600" eaLnBrk="0" hangingPunct="0">
              <a:defRPr>
                <a:solidFill>
                  <a:schemeClr val="tx1"/>
                </a:solidFill>
                <a:latin typeface="Arial" pitchFamily="34" charset="0"/>
              </a:defRPr>
            </a:lvl4pPr>
            <a:lvl5pPr marL="2057400" indent="-228600" eaLnBrk="0" hangingPunct="0">
              <a:defRPr>
                <a:solidFill>
                  <a:schemeClr val="tx1"/>
                </a:solidFill>
                <a:latin typeface="Arial" pitchFamily="34" charset="0"/>
              </a:defRPr>
            </a:lvl5pPr>
            <a:lvl6pPr marL="2514600" indent="-228600" eaLnBrk="0" fontAlgn="base" hangingPunct="0">
              <a:spcBef>
                <a:spcPct val="0"/>
              </a:spcBef>
              <a:spcAft>
                <a:spcPct val="0"/>
              </a:spcAft>
              <a:defRPr>
                <a:solidFill>
                  <a:schemeClr val="tx1"/>
                </a:solidFill>
                <a:latin typeface="Arial" pitchFamily="34" charset="0"/>
              </a:defRPr>
            </a:lvl6pPr>
            <a:lvl7pPr marL="2971800" indent="-228600" eaLnBrk="0" fontAlgn="base" hangingPunct="0">
              <a:spcBef>
                <a:spcPct val="0"/>
              </a:spcBef>
              <a:spcAft>
                <a:spcPct val="0"/>
              </a:spcAft>
              <a:defRPr>
                <a:solidFill>
                  <a:schemeClr val="tx1"/>
                </a:solidFill>
                <a:latin typeface="Arial" pitchFamily="34" charset="0"/>
              </a:defRPr>
            </a:lvl7pPr>
            <a:lvl8pPr marL="3429000" indent="-228600" eaLnBrk="0" fontAlgn="base" hangingPunct="0">
              <a:spcBef>
                <a:spcPct val="0"/>
              </a:spcBef>
              <a:spcAft>
                <a:spcPct val="0"/>
              </a:spcAft>
              <a:defRPr>
                <a:solidFill>
                  <a:schemeClr val="tx1"/>
                </a:solidFill>
                <a:latin typeface="Arial" pitchFamily="34" charset="0"/>
              </a:defRPr>
            </a:lvl8pPr>
            <a:lvl9pPr marL="3886200" indent="-228600" eaLnBrk="0" fontAlgn="base" hangingPunct="0">
              <a:spcBef>
                <a:spcPct val="0"/>
              </a:spcBef>
              <a:spcAft>
                <a:spcPct val="0"/>
              </a:spcAft>
              <a:defRPr>
                <a:solidFill>
                  <a:schemeClr val="tx1"/>
                </a:solidFill>
                <a:latin typeface="Arial" pitchFamily="34" charset="0"/>
              </a:defRPr>
            </a:lvl9pPr>
          </a:lstStyle>
          <a:p>
            <a:pPr marL="285750" indent="-285750">
              <a:buFont typeface="Wingdings" panose="05000000000000000000" pitchFamily="2" charset="2"/>
              <a:buChar char="Ø"/>
            </a:pPr>
            <a:r>
              <a:rPr lang="en-US" altLang="zh-CN" sz="3200" b="1" dirty="0">
                <a:solidFill>
                  <a:srgbClr val="FF0000"/>
                </a:solidFill>
                <a:ea typeface="宋体" pitchFamily="2" charset="-122"/>
              </a:rPr>
              <a:t>lock</a:t>
            </a:r>
            <a:endParaRPr lang="zh-CN" altLang="en-US" sz="3200" b="1" dirty="0">
              <a:solidFill>
                <a:srgbClr val="FF0000"/>
              </a:solidFill>
              <a:ea typeface="宋体" pitchFamily="2" charset="-122"/>
            </a:endParaRPr>
          </a:p>
          <a:p>
            <a:pPr marL="285750" indent="-285750">
              <a:buFont typeface="Wingdings" panose="05000000000000000000" pitchFamily="2" charset="2"/>
              <a:buChar char="Ø"/>
            </a:pPr>
            <a:r>
              <a:rPr lang="en-US" altLang="zh-CN" sz="3200" b="1" dirty="0">
                <a:solidFill>
                  <a:srgbClr val="FF0000"/>
                </a:solidFill>
                <a:ea typeface="宋体" pitchFamily="2" charset="-122"/>
              </a:rPr>
              <a:t>unlock</a:t>
            </a:r>
            <a:endParaRPr lang="zh-CN" altLang="en-US" sz="3200" b="1" dirty="0">
              <a:solidFill>
                <a:srgbClr val="FF0000"/>
              </a:solidFill>
              <a:ea typeface="宋体" pitchFamily="2" charset="-122"/>
            </a:endParaRPr>
          </a:p>
          <a:p>
            <a:pPr marL="285750" indent="-285750">
              <a:buFont typeface="Wingdings" panose="05000000000000000000" pitchFamily="2" charset="2"/>
              <a:buChar char="Ø"/>
            </a:pPr>
            <a:r>
              <a:rPr lang="en-US" altLang="zh-CN" sz="3200" b="1" dirty="0">
                <a:solidFill>
                  <a:srgbClr val="FF0000"/>
                </a:solidFill>
                <a:ea typeface="宋体" pitchFamily="2" charset="-122"/>
              </a:rPr>
              <a:t>read</a:t>
            </a:r>
            <a:endParaRPr lang="zh-CN" altLang="en-US" sz="3200" b="1" dirty="0">
              <a:solidFill>
                <a:srgbClr val="FF0000"/>
              </a:solidFill>
              <a:ea typeface="宋体" pitchFamily="2" charset="-122"/>
            </a:endParaRPr>
          </a:p>
          <a:p>
            <a:pPr marL="285750" indent="-285750">
              <a:buFont typeface="Wingdings" panose="05000000000000000000" pitchFamily="2" charset="2"/>
              <a:buChar char="Ø"/>
            </a:pPr>
            <a:r>
              <a:rPr lang="en-US" altLang="zh-CN" sz="3200" b="1" dirty="0">
                <a:solidFill>
                  <a:srgbClr val="000000"/>
                </a:solidFill>
                <a:ea typeface="宋体" pitchFamily="2" charset="-122"/>
              </a:rPr>
              <a:t>load</a:t>
            </a:r>
            <a:endParaRPr lang="zh-CN" altLang="en-US" sz="3200" b="1" dirty="0">
              <a:solidFill>
                <a:srgbClr val="000000"/>
              </a:solidFill>
              <a:ea typeface="宋体" pitchFamily="2" charset="-122"/>
            </a:endParaRPr>
          </a:p>
          <a:p>
            <a:pPr marL="285750" indent="-285750">
              <a:buFont typeface="Wingdings" panose="05000000000000000000" pitchFamily="2" charset="2"/>
              <a:buChar char="Ø"/>
            </a:pPr>
            <a:r>
              <a:rPr lang="en-US" altLang="zh-CN" sz="3200" b="1" dirty="0">
                <a:solidFill>
                  <a:srgbClr val="000000"/>
                </a:solidFill>
                <a:ea typeface="宋体" pitchFamily="2" charset="-122"/>
              </a:rPr>
              <a:t>use</a:t>
            </a:r>
            <a:endParaRPr lang="zh-CN" altLang="en-US" sz="3200" b="1" dirty="0">
              <a:solidFill>
                <a:srgbClr val="000000"/>
              </a:solidFill>
              <a:ea typeface="宋体" pitchFamily="2" charset="-122"/>
            </a:endParaRPr>
          </a:p>
          <a:p>
            <a:pPr marL="285750" indent="-285750">
              <a:buFont typeface="Wingdings" panose="05000000000000000000" pitchFamily="2" charset="2"/>
              <a:buChar char="Ø"/>
            </a:pPr>
            <a:r>
              <a:rPr lang="en-US" altLang="zh-CN" sz="3200" b="1" dirty="0">
                <a:solidFill>
                  <a:srgbClr val="000000"/>
                </a:solidFill>
                <a:ea typeface="宋体" pitchFamily="2" charset="-122"/>
              </a:rPr>
              <a:t>assign</a:t>
            </a:r>
            <a:endParaRPr lang="zh-CN" altLang="en-US" sz="3200" b="1" dirty="0">
              <a:solidFill>
                <a:srgbClr val="000000"/>
              </a:solidFill>
              <a:ea typeface="宋体" pitchFamily="2" charset="-122"/>
            </a:endParaRPr>
          </a:p>
          <a:p>
            <a:pPr marL="285750" indent="-285750">
              <a:buFont typeface="Wingdings" panose="05000000000000000000" pitchFamily="2" charset="2"/>
              <a:buChar char="Ø"/>
            </a:pPr>
            <a:r>
              <a:rPr lang="en-US" altLang="zh-CN" sz="3200" b="1" dirty="0">
                <a:solidFill>
                  <a:srgbClr val="000000"/>
                </a:solidFill>
                <a:ea typeface="宋体" pitchFamily="2" charset="-122"/>
              </a:rPr>
              <a:t>store</a:t>
            </a:r>
            <a:endParaRPr lang="zh-CN" altLang="en-US" sz="3200" b="1" dirty="0">
              <a:solidFill>
                <a:srgbClr val="000000"/>
              </a:solidFill>
              <a:ea typeface="宋体" pitchFamily="2" charset="-122"/>
            </a:endParaRPr>
          </a:p>
          <a:p>
            <a:pPr marL="285750" indent="-285750">
              <a:buFont typeface="Wingdings" panose="05000000000000000000" pitchFamily="2" charset="2"/>
              <a:buChar char="Ø"/>
            </a:pPr>
            <a:r>
              <a:rPr lang="en-US" altLang="zh-CN" sz="3200" b="1" dirty="0">
                <a:solidFill>
                  <a:srgbClr val="FF0000"/>
                </a:solidFill>
                <a:ea typeface="宋体" pitchFamily="2" charset="-122"/>
              </a:rPr>
              <a:t>write</a:t>
            </a:r>
          </a:p>
        </p:txBody>
      </p:sp>
      <p:sp>
        <p:nvSpPr>
          <p:cNvPr id="6" name="Text Box 49">
            <a:extLst>
              <a:ext uri="{FF2B5EF4-FFF2-40B4-BE49-F238E27FC236}">
                <a16:creationId xmlns:a16="http://schemas.microsoft.com/office/drawing/2014/main" id="{61174451-C485-8941-BE7D-4813F8D4344C}"/>
              </a:ext>
            </a:extLst>
          </p:cNvPr>
          <p:cNvSpPr txBox="1">
            <a:spLocks noChangeArrowheads="1"/>
          </p:cNvSpPr>
          <p:nvPr/>
        </p:nvSpPr>
        <p:spPr bwMode="gray">
          <a:xfrm>
            <a:off x="2766951" y="1557916"/>
            <a:ext cx="8878785" cy="41549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ctr">
                <a:solidFill>
                  <a:srgbClr val="000000"/>
                </a:solidFill>
                <a:miter lim="800000"/>
                <a:headEnd/>
                <a:tailEnd/>
              </a14:hiddenLine>
            </a:ext>
          </a:extLst>
        </p:spPr>
        <p:txBody>
          <a:bodyPr wrap="square">
            <a:spAutoFit/>
          </a:bodyPr>
          <a:lstStyle>
            <a:lvl1pPr eaLnBrk="0" hangingPunct="0">
              <a:defRPr>
                <a:solidFill>
                  <a:schemeClr val="tx1"/>
                </a:solidFill>
                <a:latin typeface="Arial" pitchFamily="34" charset="0"/>
              </a:defRPr>
            </a:lvl1pPr>
            <a:lvl2pPr marL="742950" indent="-285750" eaLnBrk="0" hangingPunct="0">
              <a:defRPr>
                <a:solidFill>
                  <a:schemeClr val="tx1"/>
                </a:solidFill>
                <a:latin typeface="Arial" pitchFamily="34" charset="0"/>
              </a:defRPr>
            </a:lvl2pPr>
            <a:lvl3pPr marL="1143000" indent="-228600" eaLnBrk="0" hangingPunct="0">
              <a:defRPr>
                <a:solidFill>
                  <a:schemeClr val="tx1"/>
                </a:solidFill>
                <a:latin typeface="Arial" pitchFamily="34" charset="0"/>
              </a:defRPr>
            </a:lvl3pPr>
            <a:lvl4pPr marL="1600200" indent="-228600" eaLnBrk="0" hangingPunct="0">
              <a:defRPr>
                <a:solidFill>
                  <a:schemeClr val="tx1"/>
                </a:solidFill>
                <a:latin typeface="Arial" pitchFamily="34" charset="0"/>
              </a:defRPr>
            </a:lvl4pPr>
            <a:lvl5pPr marL="2057400" indent="-228600" eaLnBrk="0" hangingPunct="0">
              <a:defRPr>
                <a:solidFill>
                  <a:schemeClr val="tx1"/>
                </a:solidFill>
                <a:latin typeface="Arial" pitchFamily="34" charset="0"/>
              </a:defRPr>
            </a:lvl5pPr>
            <a:lvl6pPr marL="2514600" indent="-228600" eaLnBrk="0" fontAlgn="base" hangingPunct="0">
              <a:spcBef>
                <a:spcPct val="0"/>
              </a:spcBef>
              <a:spcAft>
                <a:spcPct val="0"/>
              </a:spcAft>
              <a:defRPr>
                <a:solidFill>
                  <a:schemeClr val="tx1"/>
                </a:solidFill>
                <a:latin typeface="Arial" pitchFamily="34" charset="0"/>
              </a:defRPr>
            </a:lvl6pPr>
            <a:lvl7pPr marL="2971800" indent="-228600" eaLnBrk="0" fontAlgn="base" hangingPunct="0">
              <a:spcBef>
                <a:spcPct val="0"/>
              </a:spcBef>
              <a:spcAft>
                <a:spcPct val="0"/>
              </a:spcAft>
              <a:defRPr>
                <a:solidFill>
                  <a:schemeClr val="tx1"/>
                </a:solidFill>
                <a:latin typeface="Arial" pitchFamily="34" charset="0"/>
              </a:defRPr>
            </a:lvl7pPr>
            <a:lvl8pPr marL="3429000" indent="-228600" eaLnBrk="0" fontAlgn="base" hangingPunct="0">
              <a:spcBef>
                <a:spcPct val="0"/>
              </a:spcBef>
              <a:spcAft>
                <a:spcPct val="0"/>
              </a:spcAft>
              <a:defRPr>
                <a:solidFill>
                  <a:schemeClr val="tx1"/>
                </a:solidFill>
                <a:latin typeface="Arial" pitchFamily="34" charset="0"/>
              </a:defRPr>
            </a:lvl8pPr>
            <a:lvl9pPr marL="3886200" indent="-228600" eaLnBrk="0" fontAlgn="base" hangingPunct="0">
              <a:spcBef>
                <a:spcPct val="0"/>
              </a:spcBef>
              <a:spcAft>
                <a:spcPct val="0"/>
              </a:spcAft>
              <a:defRPr>
                <a:solidFill>
                  <a:schemeClr val="tx1"/>
                </a:solidFill>
                <a:latin typeface="Arial" pitchFamily="34" charset="0"/>
              </a:defRPr>
            </a:lvl9pPr>
          </a:lstStyle>
          <a:p>
            <a:pPr marL="457200" indent="-457200">
              <a:buFont typeface="+mj-lt"/>
              <a:buAutoNum type="arabicPeriod"/>
            </a:pPr>
            <a:r>
              <a:rPr lang="zh-CN" altLang="en-US" sz="2400" b="1" dirty="0">
                <a:latin typeface="FangSong" panose="02010609060101010101" pitchFamily="49" charset="-122"/>
                <a:ea typeface="FangSong" panose="02010609060101010101" pitchFamily="49" charset="-122"/>
              </a:rPr>
              <a:t>（</a:t>
            </a:r>
            <a:r>
              <a:rPr lang="en-US" altLang="zh-CN" sz="2400" b="1" dirty="0">
                <a:latin typeface="FangSong" panose="02010609060101010101" pitchFamily="49" charset="-122"/>
                <a:ea typeface="FangSong" panose="02010609060101010101" pitchFamily="49" charset="-122"/>
              </a:rPr>
              <a:t>lock - unlock</a:t>
            </a:r>
            <a:r>
              <a:rPr lang="zh-CN" altLang="en-US" sz="2400" b="1" dirty="0">
                <a:latin typeface="FangSong" panose="02010609060101010101" pitchFamily="49" charset="-122"/>
                <a:ea typeface="FangSong" panose="02010609060101010101" pitchFamily="49" charset="-122"/>
              </a:rPr>
              <a:t>） </a:t>
            </a:r>
            <a:r>
              <a:rPr lang="en-US" altLang="zh-CN" sz="2400" b="1" dirty="0">
                <a:latin typeface="FangSong" panose="02010609060101010101" pitchFamily="49" charset="-122"/>
                <a:ea typeface="FangSong" panose="02010609060101010101" pitchFamily="49" charset="-122"/>
              </a:rPr>
              <a:t>lock</a:t>
            </a:r>
            <a:r>
              <a:rPr lang="zh-CN" altLang="en-US" sz="2400" b="1" dirty="0">
                <a:latin typeface="FangSong" panose="02010609060101010101" pitchFamily="49" charset="-122"/>
                <a:ea typeface="FangSong" panose="02010609060101010101" pitchFamily="49" charset="-122"/>
              </a:rPr>
              <a:t>将一个主内存变量标记成线程独占，</a:t>
            </a:r>
            <a:r>
              <a:rPr lang="en-US" altLang="zh-CN" sz="2400" b="1" dirty="0">
                <a:latin typeface="FangSong" panose="02010609060101010101" pitchFamily="49" charset="-122"/>
                <a:ea typeface="FangSong" panose="02010609060101010101" pitchFamily="49" charset="-122"/>
              </a:rPr>
              <a:t>unlock</a:t>
            </a:r>
            <a:r>
              <a:rPr lang="zh-CN" altLang="en-US" sz="2400" b="1" dirty="0">
                <a:latin typeface="FangSong" panose="02010609060101010101" pitchFamily="49" charset="-122"/>
                <a:ea typeface="FangSong" panose="02010609060101010101" pitchFamily="49" charset="-122"/>
              </a:rPr>
              <a:t>将独占的变量释放</a:t>
            </a:r>
          </a:p>
          <a:p>
            <a:pPr marL="457200" indent="-457200">
              <a:buFont typeface="+mj-lt"/>
              <a:buAutoNum type="arabicPeriod"/>
            </a:pPr>
            <a:r>
              <a:rPr lang="zh-CN" altLang="en-US" sz="2400" b="1" dirty="0">
                <a:latin typeface="FangSong" panose="02010609060101010101" pitchFamily="49" charset="-122"/>
                <a:ea typeface="FangSong" panose="02010609060101010101" pitchFamily="49" charset="-122"/>
              </a:rPr>
              <a:t>（</a:t>
            </a:r>
            <a:r>
              <a:rPr lang="en-US" altLang="zh-CN" sz="2400" b="1" dirty="0">
                <a:latin typeface="FangSong" panose="02010609060101010101" pitchFamily="49" charset="-122"/>
                <a:ea typeface="FangSong" panose="02010609060101010101" pitchFamily="49" charset="-122"/>
              </a:rPr>
              <a:t>read - load</a:t>
            </a:r>
            <a:r>
              <a:rPr lang="zh-CN" altLang="en-US" sz="2400" b="1" dirty="0">
                <a:latin typeface="FangSong" panose="02010609060101010101" pitchFamily="49" charset="-122"/>
                <a:ea typeface="FangSong" panose="02010609060101010101" pitchFamily="49" charset="-122"/>
              </a:rPr>
              <a:t>）</a:t>
            </a:r>
            <a:r>
              <a:rPr lang="en-US" altLang="zh-CN" sz="2400" b="1" dirty="0">
                <a:latin typeface="FangSong" panose="02010609060101010101" pitchFamily="49" charset="-122"/>
                <a:ea typeface="FangSong" panose="02010609060101010101" pitchFamily="49" charset="-122"/>
              </a:rPr>
              <a:t>read </a:t>
            </a:r>
            <a:r>
              <a:rPr lang="zh-CN" altLang="en-US" sz="2400" b="1" dirty="0">
                <a:latin typeface="FangSong" panose="02010609060101010101" pitchFamily="49" charset="-122"/>
                <a:ea typeface="FangSong" panose="02010609060101010101" pitchFamily="49" charset="-122"/>
              </a:rPr>
              <a:t>将主内存的变量读取到</a:t>
            </a:r>
            <a:r>
              <a:rPr lang="en-US" altLang="zh-CN" sz="2400" b="1" dirty="0">
                <a:latin typeface="FangSong" panose="02010609060101010101" pitchFamily="49" charset="-122"/>
                <a:ea typeface="FangSong" panose="02010609060101010101" pitchFamily="49" charset="-122"/>
              </a:rPr>
              <a:t>CPU</a:t>
            </a:r>
            <a:r>
              <a:rPr lang="zh-CN" altLang="en-US" sz="2400" b="1" dirty="0">
                <a:latin typeface="FangSong" panose="02010609060101010101" pitchFamily="49" charset="-122"/>
                <a:ea typeface="FangSong" panose="02010609060101010101" pitchFamily="49" charset="-122"/>
              </a:rPr>
              <a:t>中，</a:t>
            </a:r>
            <a:r>
              <a:rPr lang="en-US" altLang="zh-CN" sz="2400" b="1" dirty="0">
                <a:latin typeface="FangSong" panose="02010609060101010101" pitchFamily="49" charset="-122"/>
                <a:ea typeface="FangSong" panose="02010609060101010101" pitchFamily="49" charset="-122"/>
              </a:rPr>
              <a:t>load</a:t>
            </a:r>
            <a:r>
              <a:rPr lang="zh-CN" altLang="en-US" sz="2400" b="1" dirty="0">
                <a:latin typeface="FangSong" panose="02010609060101010101" pitchFamily="49" charset="-122"/>
                <a:ea typeface="FangSong" panose="02010609060101010101" pitchFamily="49" charset="-122"/>
              </a:rPr>
              <a:t>操作将</a:t>
            </a:r>
            <a:r>
              <a:rPr lang="en-US" altLang="zh-CN" sz="2400" b="1" dirty="0">
                <a:latin typeface="FangSong" panose="02010609060101010101" pitchFamily="49" charset="-122"/>
                <a:ea typeface="FangSong" panose="02010609060101010101" pitchFamily="49" charset="-122"/>
              </a:rPr>
              <a:t>read</a:t>
            </a:r>
            <a:r>
              <a:rPr lang="zh-CN" altLang="en-US" sz="2400" b="1" dirty="0">
                <a:latin typeface="FangSong" panose="02010609060101010101" pitchFamily="49" charset="-122"/>
                <a:ea typeface="FangSong" panose="02010609060101010101" pitchFamily="49" charset="-122"/>
              </a:rPr>
              <a:t>到的变量存入到工作内存中</a:t>
            </a:r>
            <a:r>
              <a:rPr lang="en-US" altLang="zh-CN" sz="2400" b="1" dirty="0">
                <a:latin typeface="FangSong" panose="02010609060101010101" pitchFamily="49" charset="-122"/>
                <a:ea typeface="FangSong" panose="02010609060101010101" pitchFamily="49" charset="-122"/>
              </a:rPr>
              <a:t>,</a:t>
            </a:r>
            <a:r>
              <a:rPr lang="zh-CN" altLang="en-US" sz="2400" b="1" dirty="0">
                <a:latin typeface="FangSong" panose="02010609060101010101" pitchFamily="49" charset="-122"/>
                <a:ea typeface="FangSong" panose="02010609060101010101" pitchFamily="49" charset="-122"/>
              </a:rPr>
              <a:t>一定会成对出现</a:t>
            </a:r>
          </a:p>
          <a:p>
            <a:pPr marL="457200" indent="-457200">
              <a:buFont typeface="+mj-lt"/>
              <a:buAutoNum type="arabicPeriod"/>
            </a:pPr>
            <a:r>
              <a:rPr lang="zh-CN" altLang="en-US" sz="2400" b="1" dirty="0">
                <a:latin typeface="FangSong" panose="02010609060101010101" pitchFamily="49" charset="-122"/>
                <a:ea typeface="FangSong" panose="02010609060101010101" pitchFamily="49" charset="-122"/>
              </a:rPr>
              <a:t>（</a:t>
            </a:r>
            <a:r>
              <a:rPr lang="en-US" altLang="zh-CN" sz="2400" b="1" dirty="0">
                <a:latin typeface="FangSong" panose="02010609060101010101" pitchFamily="49" charset="-122"/>
                <a:ea typeface="FangSong" panose="02010609060101010101" pitchFamily="49" charset="-122"/>
              </a:rPr>
              <a:t>use - assign</a:t>
            </a:r>
            <a:r>
              <a:rPr lang="zh-CN" altLang="en-US" sz="2400" b="1" dirty="0">
                <a:latin typeface="FangSong" panose="02010609060101010101" pitchFamily="49" charset="-122"/>
                <a:ea typeface="FangSong" panose="02010609060101010101" pitchFamily="49" charset="-122"/>
              </a:rPr>
              <a:t>） </a:t>
            </a:r>
            <a:r>
              <a:rPr lang="en-US" altLang="zh-CN" sz="2400" b="1" dirty="0">
                <a:latin typeface="FangSong" panose="02010609060101010101" pitchFamily="49" charset="-122"/>
                <a:ea typeface="FangSong" panose="02010609060101010101" pitchFamily="49" charset="-122"/>
              </a:rPr>
              <a:t>use</a:t>
            </a:r>
            <a:r>
              <a:rPr lang="zh-CN" altLang="en-US" sz="2400" b="1" dirty="0">
                <a:latin typeface="FangSong" panose="02010609060101010101" pitchFamily="49" charset="-122"/>
                <a:ea typeface="FangSong" panose="02010609060101010101" pitchFamily="49" charset="-122"/>
              </a:rPr>
              <a:t>将工作内存中的变量传递给执行的代码中，当代码需要使用变量值的字节码时，需要这个操作。 </a:t>
            </a:r>
            <a:r>
              <a:rPr lang="en-US" altLang="zh-CN" sz="2400" b="1" dirty="0">
                <a:latin typeface="FangSong" panose="02010609060101010101" pitchFamily="49" charset="-122"/>
                <a:ea typeface="FangSong" panose="02010609060101010101" pitchFamily="49" charset="-122"/>
              </a:rPr>
              <a:t>assign </a:t>
            </a:r>
            <a:r>
              <a:rPr lang="zh-CN" altLang="en-US" sz="2400" b="1" dirty="0">
                <a:latin typeface="FangSong" panose="02010609060101010101" pitchFamily="49" charset="-122"/>
                <a:ea typeface="FangSong" panose="02010609060101010101" pitchFamily="49" charset="-122"/>
              </a:rPr>
              <a:t>赋值操作，将代码中赋值指令出现时，把收到的变量赋值到工作内存中</a:t>
            </a:r>
          </a:p>
          <a:p>
            <a:pPr marL="457200" indent="-457200">
              <a:buFont typeface="+mj-lt"/>
              <a:buAutoNum type="arabicPeriod"/>
            </a:pPr>
            <a:r>
              <a:rPr lang="zh-CN" altLang="en-US" sz="2400" b="1" dirty="0">
                <a:latin typeface="FangSong" panose="02010609060101010101" pitchFamily="49" charset="-122"/>
                <a:ea typeface="FangSong" panose="02010609060101010101" pitchFamily="49" charset="-122"/>
              </a:rPr>
              <a:t> </a:t>
            </a:r>
            <a:r>
              <a:rPr lang="en-US" altLang="zh-CN" sz="2400" b="1" dirty="0">
                <a:latin typeface="FangSong" panose="02010609060101010101" pitchFamily="49" charset="-122"/>
                <a:ea typeface="FangSong" panose="02010609060101010101" pitchFamily="49" charset="-122"/>
              </a:rPr>
              <a:t>(store - write) store </a:t>
            </a:r>
            <a:r>
              <a:rPr lang="zh-CN" altLang="en-US" sz="2400" b="1" dirty="0">
                <a:latin typeface="FangSong" panose="02010609060101010101" pitchFamily="49" charset="-122"/>
                <a:ea typeface="FangSong" panose="02010609060101010101" pitchFamily="49" charset="-122"/>
              </a:rPr>
              <a:t>将工作内存的变量传送回主内存，但是只是传送，</a:t>
            </a:r>
            <a:r>
              <a:rPr lang="en-US" altLang="zh-CN" sz="2400" b="1" dirty="0">
                <a:latin typeface="FangSong" panose="02010609060101010101" pitchFamily="49" charset="-122"/>
                <a:ea typeface="FangSong" panose="02010609060101010101" pitchFamily="49" charset="-122"/>
              </a:rPr>
              <a:t>write</a:t>
            </a:r>
            <a:r>
              <a:rPr lang="zh-CN" altLang="en-US" sz="2400" b="1" dirty="0">
                <a:latin typeface="FangSong" panose="02010609060101010101" pitchFamily="49" charset="-122"/>
                <a:ea typeface="FangSong" panose="02010609060101010101" pitchFamily="49" charset="-122"/>
              </a:rPr>
              <a:t>操作才会将值写入到主内存。而且这两个一定会成对出现</a:t>
            </a:r>
          </a:p>
        </p:txBody>
      </p:sp>
    </p:spTree>
    <p:extLst>
      <p:ext uri="{BB962C8B-B14F-4D97-AF65-F5344CB8AC3E}">
        <p14:creationId xmlns:p14="http://schemas.microsoft.com/office/powerpoint/2010/main" val="2606697744"/>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500" fill="hold"/>
                                        <p:tgtEl>
                                          <p:spTgt spid="6"/>
                                        </p:tgtEl>
                                        <p:attrNameLst>
                                          <p:attrName>ppt_x</p:attrName>
                                        </p:attrNameLst>
                                      </p:cBhvr>
                                      <p:tavLst>
                                        <p:tav tm="0">
                                          <p:val>
                                            <p:strVal val="#ppt_x"/>
                                          </p:val>
                                        </p:tav>
                                        <p:tav tm="100000">
                                          <p:val>
                                            <p:strVal val="#ppt_x"/>
                                          </p:val>
                                        </p:tav>
                                      </p:tavLst>
                                    </p:anim>
                                    <p:anim calcmode="lin" valueType="num">
                                      <p:cBhvr additive="base">
                                        <p:cTn id="8" dur="500" fill="hold"/>
                                        <p:tgtEl>
                                          <p:spTgt spid="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 name="TextBox 50"/>
          <p:cNvSpPr txBox="1"/>
          <p:nvPr/>
        </p:nvSpPr>
        <p:spPr>
          <a:xfrm>
            <a:off x="1810512" y="502481"/>
            <a:ext cx="9416459" cy="523220"/>
          </a:xfrm>
          <a:prstGeom prst="rect">
            <a:avLst/>
          </a:prstGeom>
          <a:noFill/>
        </p:spPr>
        <p:txBody>
          <a:bodyPr wrap="square" rtlCol="0">
            <a:spAutoFit/>
          </a:bodyPr>
          <a:lstStyle/>
          <a:p>
            <a:r>
              <a:rPr lang="en-US" altLang="zh-Hans" sz="2800" b="1" dirty="0">
                <a:solidFill>
                  <a:srgbClr val="7030A0"/>
                </a:solidFill>
                <a:latin typeface="仿宋" panose="02010609060101010101" pitchFamily="49" charset="-122"/>
                <a:ea typeface="仿宋" panose="02010609060101010101" pitchFamily="49" charset="-122"/>
                <a:cs typeface="+mn-ea"/>
                <a:sym typeface="+mn-lt"/>
              </a:rPr>
              <a:t>I</a:t>
            </a:r>
            <a:r>
              <a:rPr lang="en-US" altLang="zh-CN" sz="2800" b="1" dirty="0">
                <a:solidFill>
                  <a:srgbClr val="7030A0"/>
                </a:solidFill>
                <a:latin typeface="仿宋" panose="02010609060101010101" pitchFamily="49" charset="-122"/>
                <a:ea typeface="仿宋" panose="02010609060101010101" pitchFamily="49" charset="-122"/>
                <a:cs typeface="+mn-ea"/>
                <a:sym typeface="+mn-lt"/>
              </a:rPr>
              <a:t>llustrate</a:t>
            </a:r>
          </a:p>
        </p:txBody>
      </p:sp>
      <p:sp>
        <p:nvSpPr>
          <p:cNvPr id="63" name="矩形 62"/>
          <p:cNvSpPr/>
          <p:nvPr/>
        </p:nvSpPr>
        <p:spPr>
          <a:xfrm>
            <a:off x="0" y="6624130"/>
            <a:ext cx="775136" cy="230832"/>
          </a:xfrm>
          <a:prstGeom prst="rect">
            <a:avLst/>
          </a:prstGeom>
        </p:spPr>
        <p:txBody>
          <a:bodyPr wrap="squar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模板下载：</a:t>
            </a:r>
            <a:r>
              <a:rPr kumimoji="0" lang="en-US" altLang="zh-CN" sz="100" b="0" i="0" u="none" strike="noStrike" kern="0" cap="none" spc="0" normalizeH="0" baseline="0" noProof="0" dirty="0">
                <a:ln>
                  <a:noFill/>
                </a:ln>
                <a:solidFill>
                  <a:sysClr val="window" lastClr="FFFFFF"/>
                </a:solidFill>
                <a:effectLst/>
                <a:uLnTx/>
                <a:uFillTx/>
              </a:rPr>
              <a:t>www.1ppt.com/moban/     </a:t>
            </a:r>
            <a:r>
              <a:rPr kumimoji="0" lang="zh-CN" altLang="en-US" sz="100" b="0" i="0" u="none" strike="noStrike" kern="0" cap="none" spc="0" normalizeH="0" baseline="0" noProof="0" dirty="0">
                <a:ln>
                  <a:noFill/>
                </a:ln>
                <a:solidFill>
                  <a:sysClr val="window" lastClr="FFFFFF"/>
                </a:solidFill>
                <a:effectLst/>
                <a:uLnTx/>
                <a:uFillTx/>
              </a:rPr>
              <a:t>行业</a:t>
            </a: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模板：</a:t>
            </a:r>
            <a:r>
              <a:rPr kumimoji="0" lang="en-US" altLang="zh-CN" sz="100" b="0" i="0" u="none" strike="noStrike" kern="0" cap="none" spc="0" normalizeH="0" baseline="0" noProof="0" dirty="0">
                <a:ln>
                  <a:noFill/>
                </a:ln>
                <a:solidFill>
                  <a:sysClr val="window" lastClr="FFFFFF"/>
                </a:solidFill>
                <a:effectLst/>
                <a:uLnTx/>
                <a:uFillTx/>
              </a:rPr>
              <a:t>www.1ppt.com/hangye/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节日</a:t>
            </a: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模板：</a:t>
            </a:r>
            <a:r>
              <a:rPr kumimoji="0" lang="en-US" altLang="zh-CN" sz="100" b="0" i="0" u="none" strike="noStrike" kern="0" cap="none" spc="0" normalizeH="0" baseline="0" noProof="0" dirty="0">
                <a:ln>
                  <a:noFill/>
                </a:ln>
                <a:solidFill>
                  <a:sysClr val="window" lastClr="FFFFFF"/>
                </a:solidFill>
                <a:effectLst/>
                <a:uLnTx/>
                <a:uFillTx/>
              </a:rPr>
              <a:t>www.1ppt.com/jieri/           PPT</a:t>
            </a:r>
            <a:r>
              <a:rPr kumimoji="0" lang="zh-CN" altLang="en-US" sz="100" b="0" i="0" u="none" strike="noStrike" kern="0" cap="none" spc="0" normalizeH="0" baseline="0" noProof="0" dirty="0">
                <a:ln>
                  <a:noFill/>
                </a:ln>
                <a:solidFill>
                  <a:sysClr val="window" lastClr="FFFFFF"/>
                </a:solidFill>
                <a:effectLst/>
                <a:uLnTx/>
                <a:uFillTx/>
              </a:rPr>
              <a:t>素材下载：</a:t>
            </a:r>
            <a:r>
              <a:rPr kumimoji="0" lang="en-US" altLang="zh-CN" sz="100" b="0" i="0" u="none" strike="noStrike" kern="0" cap="none" spc="0" normalizeH="0" baseline="0" noProof="0" dirty="0">
                <a:ln>
                  <a:noFill/>
                </a:ln>
                <a:solidFill>
                  <a:sysClr val="window" lastClr="FFFFFF"/>
                </a:solidFill>
                <a:effectLst/>
                <a:uLnTx/>
                <a:uFillTx/>
              </a:rPr>
              <a:t>www.1ppt.com/sucai/</a:t>
            </a:r>
          </a:p>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背景图片：</a:t>
            </a:r>
            <a:r>
              <a:rPr kumimoji="0" lang="en-US" altLang="zh-CN" sz="100" b="0" i="0" u="none" strike="noStrike" kern="0" cap="none" spc="0" normalizeH="0" baseline="0" noProof="0" dirty="0">
                <a:ln>
                  <a:noFill/>
                </a:ln>
                <a:solidFill>
                  <a:sysClr val="window" lastClr="FFFFFF"/>
                </a:solidFill>
                <a:effectLst/>
                <a:uLnTx/>
                <a:uFillTx/>
              </a:rPr>
              <a:t>www.1ppt.com/beijing/      PPT</a:t>
            </a:r>
            <a:r>
              <a:rPr kumimoji="0" lang="zh-CN" altLang="en-US" sz="100" b="0" i="0" u="none" strike="noStrike" kern="0" cap="none" spc="0" normalizeH="0" baseline="0" noProof="0" dirty="0">
                <a:ln>
                  <a:noFill/>
                </a:ln>
                <a:solidFill>
                  <a:sysClr val="window" lastClr="FFFFFF"/>
                </a:solidFill>
                <a:effectLst/>
                <a:uLnTx/>
                <a:uFillTx/>
              </a:rPr>
              <a:t>图表下载：</a:t>
            </a:r>
            <a:r>
              <a:rPr kumimoji="0" lang="en-US" altLang="zh-CN" sz="100" b="0" i="0" u="none" strike="noStrike" kern="0" cap="none" spc="0" normalizeH="0" baseline="0" noProof="0" dirty="0">
                <a:ln>
                  <a:noFill/>
                </a:ln>
                <a:solidFill>
                  <a:sysClr val="window" lastClr="FFFFFF"/>
                </a:solidFill>
                <a:effectLst/>
                <a:uLnTx/>
                <a:uFillTx/>
              </a:rPr>
              <a:t>www.1ppt.com/tubiao/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优秀</a:t>
            </a: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下载：</a:t>
            </a:r>
            <a:r>
              <a:rPr kumimoji="0" lang="en-US" altLang="zh-CN" sz="100" b="0" i="0" u="none" strike="noStrike" kern="0" cap="none" spc="0" normalizeH="0" baseline="0" noProof="0" dirty="0">
                <a:ln>
                  <a:noFill/>
                </a:ln>
                <a:solidFill>
                  <a:sysClr val="window" lastClr="FFFFFF"/>
                </a:solidFill>
                <a:effectLst/>
                <a:uLnTx/>
                <a:uFillTx/>
              </a:rPr>
              <a:t>www.1ppt.com/xiazai/        PPT</a:t>
            </a:r>
            <a:r>
              <a:rPr kumimoji="0" lang="zh-CN" altLang="en-US" sz="100" b="0" i="0" u="none" strike="noStrike" kern="0" cap="none" spc="0" normalizeH="0" baseline="0" noProof="0" dirty="0">
                <a:ln>
                  <a:noFill/>
                </a:ln>
                <a:solidFill>
                  <a:sysClr val="window" lastClr="FFFFFF"/>
                </a:solidFill>
                <a:effectLst/>
                <a:uLnTx/>
                <a:uFillTx/>
              </a:rPr>
              <a:t>教程： </a:t>
            </a:r>
            <a:r>
              <a:rPr kumimoji="0" lang="en-US" altLang="zh-CN" sz="100" b="0" i="0" u="none" strike="noStrike" kern="0" cap="none" spc="0" normalizeH="0" baseline="0" noProof="0" dirty="0">
                <a:ln>
                  <a:noFill/>
                </a:ln>
                <a:solidFill>
                  <a:sysClr val="window" lastClr="FFFFFF"/>
                </a:solidFill>
                <a:effectLst/>
                <a:uLnTx/>
                <a:uFillTx/>
              </a:rPr>
              <a:t>www.1ppt.com/powerpoint/      </a:t>
            </a:r>
          </a:p>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ysClr val="window" lastClr="FFFFFF"/>
                </a:solidFill>
                <a:effectLst/>
                <a:uLnTx/>
                <a:uFillTx/>
              </a:rPr>
              <a:t>Word</a:t>
            </a:r>
            <a:r>
              <a:rPr kumimoji="0" lang="zh-CN" altLang="en-US" sz="100" b="0" i="0" u="none" strike="noStrike" kern="0" cap="none" spc="0" normalizeH="0" baseline="0" noProof="0" dirty="0">
                <a:ln>
                  <a:noFill/>
                </a:ln>
                <a:solidFill>
                  <a:sysClr val="window" lastClr="FFFFFF"/>
                </a:solidFill>
                <a:effectLst/>
                <a:uLnTx/>
                <a:uFillTx/>
              </a:rPr>
              <a:t>教程： </a:t>
            </a:r>
            <a:r>
              <a:rPr kumimoji="0" lang="en-US" altLang="zh-CN" sz="100" b="0" i="0" u="none" strike="noStrike" kern="0" cap="none" spc="0" normalizeH="0" baseline="0" noProof="0" dirty="0">
                <a:ln>
                  <a:noFill/>
                </a:ln>
                <a:solidFill>
                  <a:sysClr val="window" lastClr="FFFFFF"/>
                </a:solidFill>
                <a:effectLst/>
                <a:uLnTx/>
                <a:uFillTx/>
              </a:rPr>
              <a:t>www.1ppt.com/word/              Excel</a:t>
            </a:r>
            <a:r>
              <a:rPr kumimoji="0" lang="zh-CN" altLang="en-US" sz="100" b="0" i="0" u="none" strike="noStrike" kern="0" cap="none" spc="0" normalizeH="0" baseline="0" noProof="0" dirty="0">
                <a:ln>
                  <a:noFill/>
                </a:ln>
                <a:solidFill>
                  <a:sysClr val="window" lastClr="FFFFFF"/>
                </a:solidFill>
                <a:effectLst/>
                <a:uLnTx/>
                <a:uFillTx/>
              </a:rPr>
              <a:t>教程：</a:t>
            </a:r>
            <a:r>
              <a:rPr kumimoji="0" lang="en-US" altLang="zh-CN" sz="100" b="0" i="0" u="none" strike="noStrike" kern="0" cap="none" spc="0" normalizeH="0" baseline="0" noProof="0" dirty="0">
                <a:ln>
                  <a:noFill/>
                </a:ln>
                <a:solidFill>
                  <a:sysClr val="window" lastClr="FFFFFF"/>
                </a:solidFill>
                <a:effectLst/>
                <a:uLnTx/>
                <a:uFillTx/>
              </a:rPr>
              <a:t>www.1ppt.com/excel/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资料下载：</a:t>
            </a:r>
            <a:r>
              <a:rPr kumimoji="0" lang="en-US" altLang="zh-CN" sz="100" b="0" i="0" u="none" strike="noStrike" kern="0" cap="none" spc="0" normalizeH="0" baseline="0" noProof="0" dirty="0">
                <a:ln>
                  <a:noFill/>
                </a:ln>
                <a:solidFill>
                  <a:sysClr val="window" lastClr="FFFFFF"/>
                </a:solidFill>
                <a:effectLst/>
                <a:uLnTx/>
                <a:uFillTx/>
              </a:rPr>
              <a:t>www.1ppt.com/ziliao/                PPT</a:t>
            </a:r>
            <a:r>
              <a:rPr kumimoji="0" lang="zh-CN" altLang="en-US" sz="100" b="0" i="0" u="none" strike="noStrike" kern="0" cap="none" spc="0" normalizeH="0" baseline="0" noProof="0" dirty="0">
                <a:ln>
                  <a:noFill/>
                </a:ln>
                <a:solidFill>
                  <a:sysClr val="window" lastClr="FFFFFF"/>
                </a:solidFill>
                <a:effectLst/>
                <a:uLnTx/>
                <a:uFillTx/>
              </a:rPr>
              <a:t>课件下载：</a:t>
            </a:r>
            <a:r>
              <a:rPr kumimoji="0" lang="en-US" altLang="zh-CN" sz="100" b="0" i="0" u="none" strike="noStrike" kern="0" cap="none" spc="0" normalizeH="0" baseline="0" noProof="0" dirty="0">
                <a:ln>
                  <a:noFill/>
                </a:ln>
                <a:solidFill>
                  <a:sysClr val="window" lastClr="FFFFFF"/>
                </a:solidFill>
                <a:effectLst/>
                <a:uLnTx/>
                <a:uFillTx/>
              </a:rPr>
              <a:t>www.1ppt.com/kejian/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范文下载：</a:t>
            </a:r>
            <a:r>
              <a:rPr kumimoji="0" lang="en-US" altLang="zh-CN" sz="100" b="0" i="0" u="none" strike="noStrike" kern="0" cap="none" spc="0" normalizeH="0" baseline="0" noProof="0" dirty="0">
                <a:ln>
                  <a:noFill/>
                </a:ln>
                <a:solidFill>
                  <a:sysClr val="window" lastClr="FFFFFF"/>
                </a:solidFill>
                <a:effectLst/>
                <a:uLnTx/>
                <a:uFillTx/>
              </a:rPr>
              <a:t>www.1ppt.com/fanwen/             </a:t>
            </a:r>
            <a:r>
              <a:rPr kumimoji="0" lang="zh-CN" altLang="en-US" sz="100" b="0" i="0" u="none" strike="noStrike" kern="0" cap="none" spc="0" normalizeH="0" baseline="0" noProof="0" dirty="0">
                <a:ln>
                  <a:noFill/>
                </a:ln>
                <a:solidFill>
                  <a:sysClr val="window" lastClr="FFFFFF"/>
                </a:solidFill>
                <a:effectLst/>
                <a:uLnTx/>
                <a:uFillTx/>
              </a:rPr>
              <a:t>试卷下载：</a:t>
            </a:r>
            <a:r>
              <a:rPr kumimoji="0" lang="en-US" altLang="zh-CN" sz="100" b="0" i="0" u="none" strike="noStrike" kern="0" cap="none" spc="0" normalizeH="0" baseline="0" noProof="0" dirty="0">
                <a:ln>
                  <a:noFill/>
                </a:ln>
                <a:solidFill>
                  <a:sysClr val="window" lastClr="FFFFFF"/>
                </a:solidFill>
                <a:effectLst/>
                <a:uLnTx/>
                <a:uFillTx/>
              </a:rPr>
              <a:t>www.1ppt.com/shiti/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教案下载：</a:t>
            </a:r>
            <a:r>
              <a:rPr kumimoji="0" lang="en-US" altLang="zh-CN" sz="100" b="0" i="0" u="none" strike="noStrike" kern="0" cap="none" spc="0" normalizeH="0" baseline="0" noProof="0" dirty="0">
                <a:ln>
                  <a:noFill/>
                </a:ln>
                <a:solidFill>
                  <a:sysClr val="window" lastClr="FFFFFF"/>
                </a:solidFill>
                <a:effectLst/>
                <a:uLnTx/>
                <a:uFillTx/>
              </a:rPr>
              <a:t>www.1ppt.com/jiaoan/        PPT</a:t>
            </a:r>
            <a:r>
              <a:rPr kumimoji="0" lang="zh-CN" altLang="en-US" sz="100" b="0" i="0" u="none" strike="noStrike" kern="0" cap="none" spc="0" normalizeH="0" baseline="0" noProof="0" dirty="0">
                <a:ln>
                  <a:noFill/>
                </a:ln>
                <a:solidFill>
                  <a:sysClr val="window" lastClr="FFFFFF"/>
                </a:solidFill>
                <a:effectLst/>
                <a:uLnTx/>
                <a:uFillTx/>
              </a:rPr>
              <a:t>论坛：</a:t>
            </a:r>
            <a:r>
              <a:rPr kumimoji="0" lang="en-US" altLang="zh-CN" sz="100" b="0" i="0" u="none" strike="noStrike" kern="0" cap="none" spc="0" normalizeH="0" baseline="0" noProof="0" dirty="0">
                <a:ln>
                  <a:noFill/>
                </a:ln>
                <a:solidFill>
                  <a:sysClr val="window" lastClr="FFFFFF"/>
                </a:solidFill>
                <a:effectLst/>
                <a:uLnTx/>
                <a:uFillTx/>
              </a:rPr>
              <a:t>www.1ppt.cn</a:t>
            </a:r>
          </a:p>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ysClr val="window" lastClr="FFFFFF"/>
                </a:solidFill>
                <a:effectLst/>
                <a:uLnTx/>
                <a:uFillTx/>
              </a:rPr>
              <a:t> </a:t>
            </a:r>
            <a:endParaRPr kumimoji="0" lang="zh-CN" altLang="en-US" sz="100" b="0" i="0" u="none" strike="noStrike" kern="0" cap="none" spc="0" normalizeH="0" baseline="0" noProof="0" dirty="0">
              <a:ln>
                <a:noFill/>
              </a:ln>
              <a:solidFill>
                <a:sysClr val="window" lastClr="FFFFFF"/>
              </a:solidFill>
              <a:effectLst/>
              <a:uLnTx/>
              <a:uFillTx/>
            </a:endParaRPr>
          </a:p>
        </p:txBody>
      </p:sp>
      <p:pic>
        <p:nvPicPr>
          <p:cNvPr id="3" name="图片 2">
            <a:extLst>
              <a:ext uri="{FF2B5EF4-FFF2-40B4-BE49-F238E27FC236}">
                <a16:creationId xmlns:a16="http://schemas.microsoft.com/office/drawing/2014/main" id="{FDDA9B28-8B7F-F94A-978D-5C83F4795C45}"/>
              </a:ext>
            </a:extLst>
          </p:cNvPr>
          <p:cNvPicPr>
            <a:picLocks noChangeAspect="1"/>
          </p:cNvPicPr>
          <p:nvPr/>
        </p:nvPicPr>
        <p:blipFill>
          <a:blip r:embed="rId3"/>
          <a:stretch>
            <a:fillRect/>
          </a:stretch>
        </p:blipFill>
        <p:spPr>
          <a:xfrm>
            <a:off x="265176" y="328467"/>
            <a:ext cx="1378622" cy="697234"/>
          </a:xfrm>
          <a:prstGeom prst="rect">
            <a:avLst/>
          </a:prstGeom>
        </p:spPr>
      </p:pic>
      <p:sp>
        <p:nvSpPr>
          <p:cNvPr id="7" name="Text Box 49">
            <a:extLst>
              <a:ext uri="{FF2B5EF4-FFF2-40B4-BE49-F238E27FC236}">
                <a16:creationId xmlns:a16="http://schemas.microsoft.com/office/drawing/2014/main" id="{0F70AB84-44A6-094D-A225-A910494236A1}"/>
              </a:ext>
            </a:extLst>
          </p:cNvPr>
          <p:cNvSpPr txBox="1">
            <a:spLocks noChangeArrowheads="1"/>
          </p:cNvSpPr>
          <p:nvPr/>
        </p:nvSpPr>
        <p:spPr bwMode="gray">
          <a:xfrm>
            <a:off x="387568" y="1361151"/>
            <a:ext cx="11548753" cy="52629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ctr">
                <a:solidFill>
                  <a:srgbClr val="000000"/>
                </a:solidFill>
                <a:miter lim="800000"/>
                <a:headEnd/>
                <a:tailEnd/>
              </a14:hiddenLine>
            </a:ext>
          </a:extLst>
        </p:spPr>
        <p:txBody>
          <a:bodyPr wrap="square">
            <a:spAutoFit/>
          </a:bodyPr>
          <a:lstStyle>
            <a:lvl1pPr eaLnBrk="0" hangingPunct="0">
              <a:defRPr>
                <a:solidFill>
                  <a:schemeClr val="tx1"/>
                </a:solidFill>
                <a:latin typeface="Arial" pitchFamily="34" charset="0"/>
              </a:defRPr>
            </a:lvl1pPr>
            <a:lvl2pPr marL="742950" indent="-285750" eaLnBrk="0" hangingPunct="0">
              <a:defRPr>
                <a:solidFill>
                  <a:schemeClr val="tx1"/>
                </a:solidFill>
                <a:latin typeface="Arial" pitchFamily="34" charset="0"/>
              </a:defRPr>
            </a:lvl2pPr>
            <a:lvl3pPr marL="1143000" indent="-228600" eaLnBrk="0" hangingPunct="0">
              <a:defRPr>
                <a:solidFill>
                  <a:schemeClr val="tx1"/>
                </a:solidFill>
                <a:latin typeface="Arial" pitchFamily="34" charset="0"/>
              </a:defRPr>
            </a:lvl3pPr>
            <a:lvl4pPr marL="1600200" indent="-228600" eaLnBrk="0" hangingPunct="0">
              <a:defRPr>
                <a:solidFill>
                  <a:schemeClr val="tx1"/>
                </a:solidFill>
                <a:latin typeface="Arial" pitchFamily="34" charset="0"/>
              </a:defRPr>
            </a:lvl4pPr>
            <a:lvl5pPr marL="2057400" indent="-228600" eaLnBrk="0" hangingPunct="0">
              <a:defRPr>
                <a:solidFill>
                  <a:schemeClr val="tx1"/>
                </a:solidFill>
                <a:latin typeface="Arial" pitchFamily="34" charset="0"/>
              </a:defRPr>
            </a:lvl5pPr>
            <a:lvl6pPr marL="2514600" indent="-228600" eaLnBrk="0" fontAlgn="base" hangingPunct="0">
              <a:spcBef>
                <a:spcPct val="0"/>
              </a:spcBef>
              <a:spcAft>
                <a:spcPct val="0"/>
              </a:spcAft>
              <a:defRPr>
                <a:solidFill>
                  <a:schemeClr val="tx1"/>
                </a:solidFill>
                <a:latin typeface="Arial" pitchFamily="34" charset="0"/>
              </a:defRPr>
            </a:lvl6pPr>
            <a:lvl7pPr marL="2971800" indent="-228600" eaLnBrk="0" fontAlgn="base" hangingPunct="0">
              <a:spcBef>
                <a:spcPct val="0"/>
              </a:spcBef>
              <a:spcAft>
                <a:spcPct val="0"/>
              </a:spcAft>
              <a:defRPr>
                <a:solidFill>
                  <a:schemeClr val="tx1"/>
                </a:solidFill>
                <a:latin typeface="Arial" pitchFamily="34" charset="0"/>
              </a:defRPr>
            </a:lvl7pPr>
            <a:lvl8pPr marL="3429000" indent="-228600" eaLnBrk="0" fontAlgn="base" hangingPunct="0">
              <a:spcBef>
                <a:spcPct val="0"/>
              </a:spcBef>
              <a:spcAft>
                <a:spcPct val="0"/>
              </a:spcAft>
              <a:defRPr>
                <a:solidFill>
                  <a:schemeClr val="tx1"/>
                </a:solidFill>
                <a:latin typeface="Arial" pitchFamily="34" charset="0"/>
              </a:defRPr>
            </a:lvl8pPr>
            <a:lvl9pPr marL="3886200" indent="-228600" eaLnBrk="0" fontAlgn="base" hangingPunct="0">
              <a:spcBef>
                <a:spcPct val="0"/>
              </a:spcBef>
              <a:spcAft>
                <a:spcPct val="0"/>
              </a:spcAft>
              <a:defRPr>
                <a:solidFill>
                  <a:schemeClr val="tx1"/>
                </a:solidFill>
                <a:latin typeface="Arial" pitchFamily="34" charset="0"/>
              </a:defRPr>
            </a:lvl9pPr>
          </a:lstStyle>
          <a:p>
            <a:pPr marL="457200" indent="-457200">
              <a:buFont typeface="Wingdings" pitchFamily="2" charset="2"/>
              <a:buChar char="Ø"/>
            </a:pPr>
            <a:r>
              <a:rPr lang="en-US" altLang="zh-CN" sz="2800" b="1" dirty="0">
                <a:latin typeface="FangSong" panose="02010609060101010101" pitchFamily="49" charset="-122"/>
                <a:ea typeface="FangSong" panose="02010609060101010101" pitchFamily="49" charset="-122"/>
              </a:rPr>
              <a:t>read load ; store write</a:t>
            </a:r>
            <a:r>
              <a:rPr lang="zh-CN" altLang="en-US" sz="2800" b="1" dirty="0">
                <a:latin typeface="FangSong" panose="02010609060101010101" pitchFamily="49" charset="-122"/>
                <a:ea typeface="FangSong" panose="02010609060101010101" pitchFamily="49" charset="-122"/>
              </a:rPr>
              <a:t>只能成对操作，不能出现只读不用，只返回不存储</a:t>
            </a:r>
          </a:p>
          <a:p>
            <a:pPr marL="457200" indent="-457200">
              <a:buFont typeface="Wingdings" pitchFamily="2" charset="2"/>
              <a:buChar char="Ø"/>
            </a:pPr>
            <a:r>
              <a:rPr lang="zh-CN" altLang="en-US" sz="2800" b="1" dirty="0">
                <a:latin typeface="FangSong" panose="02010609060101010101" pitchFamily="49" charset="-122"/>
                <a:ea typeface="FangSong" panose="02010609060101010101" pitchFamily="49" charset="-122"/>
              </a:rPr>
              <a:t>不允许线程丢弃</a:t>
            </a:r>
            <a:r>
              <a:rPr lang="en-US" altLang="zh-CN" sz="2800" b="1" dirty="0">
                <a:latin typeface="FangSong" panose="02010609060101010101" pitchFamily="49" charset="-122"/>
                <a:ea typeface="FangSong" panose="02010609060101010101" pitchFamily="49" charset="-122"/>
              </a:rPr>
              <a:t>assign</a:t>
            </a:r>
            <a:r>
              <a:rPr lang="zh-CN" altLang="en-US" sz="2800" b="1" dirty="0">
                <a:latin typeface="FangSong" panose="02010609060101010101" pitchFamily="49" charset="-122"/>
                <a:ea typeface="FangSong" panose="02010609060101010101" pitchFamily="49" charset="-122"/>
              </a:rPr>
              <a:t>操作，用完的变量一定会传回主内存，也不允许将未</a:t>
            </a:r>
            <a:r>
              <a:rPr lang="en-US" altLang="zh-CN" sz="2800" b="1" dirty="0">
                <a:latin typeface="FangSong" panose="02010609060101010101" pitchFamily="49" charset="-122"/>
                <a:ea typeface="FangSong" panose="02010609060101010101" pitchFamily="49" charset="-122"/>
              </a:rPr>
              <a:t>assign</a:t>
            </a:r>
            <a:r>
              <a:rPr lang="zh-CN" altLang="en-US" sz="2800" b="1" dirty="0">
                <a:latin typeface="FangSong" panose="02010609060101010101" pitchFamily="49" charset="-122"/>
                <a:ea typeface="FangSong" panose="02010609060101010101" pitchFamily="49" charset="-122"/>
              </a:rPr>
              <a:t>的变量从工作内存写回主内存</a:t>
            </a:r>
          </a:p>
          <a:p>
            <a:pPr marL="457200" indent="-457200">
              <a:buFont typeface="Wingdings" pitchFamily="2" charset="2"/>
              <a:buChar char="Ø"/>
            </a:pPr>
            <a:r>
              <a:rPr lang="zh-CN" altLang="en-US" sz="2800" b="1" dirty="0">
                <a:latin typeface="FangSong" panose="02010609060101010101" pitchFamily="49" charset="-122"/>
                <a:ea typeface="FangSong" panose="02010609060101010101" pitchFamily="49" charset="-122"/>
              </a:rPr>
              <a:t>变量只能从主内存中创建，未初始化的变量线程不能</a:t>
            </a:r>
            <a:r>
              <a:rPr lang="en-US" altLang="zh-CN" sz="2800" b="1" dirty="0">
                <a:latin typeface="FangSong" panose="02010609060101010101" pitchFamily="49" charset="-122"/>
                <a:ea typeface="FangSong" panose="02010609060101010101" pitchFamily="49" charset="-122"/>
              </a:rPr>
              <a:t>load </a:t>
            </a:r>
            <a:r>
              <a:rPr lang="zh-CN" altLang="en-US" sz="2800" b="1" dirty="0">
                <a:latin typeface="FangSong" panose="02010609060101010101" pitchFamily="49" charset="-122"/>
                <a:ea typeface="FangSong" panose="02010609060101010101" pitchFamily="49" charset="-122"/>
              </a:rPr>
              <a:t>或 </a:t>
            </a:r>
            <a:r>
              <a:rPr lang="en-US" altLang="zh-CN" sz="2800" b="1" dirty="0">
                <a:latin typeface="FangSong" panose="02010609060101010101" pitchFamily="49" charset="-122"/>
                <a:ea typeface="FangSong" panose="02010609060101010101" pitchFamily="49" charset="-122"/>
              </a:rPr>
              <a:t>assign</a:t>
            </a:r>
          </a:p>
          <a:p>
            <a:pPr marL="457200" indent="-457200">
              <a:buFont typeface="Wingdings" pitchFamily="2" charset="2"/>
              <a:buChar char="Ø"/>
            </a:pPr>
            <a:r>
              <a:rPr lang="zh-CN" altLang="en-US" sz="2800" b="1" dirty="0">
                <a:latin typeface="FangSong" panose="02010609060101010101" pitchFamily="49" charset="-122"/>
                <a:ea typeface="FangSong" panose="02010609060101010101" pitchFamily="49" charset="-122"/>
              </a:rPr>
              <a:t>变量只能被一条线程</a:t>
            </a:r>
            <a:r>
              <a:rPr lang="en-US" altLang="zh-CN" sz="2800" b="1" dirty="0">
                <a:latin typeface="FangSong" panose="02010609060101010101" pitchFamily="49" charset="-122"/>
                <a:ea typeface="FangSong" panose="02010609060101010101" pitchFamily="49" charset="-122"/>
              </a:rPr>
              <a:t>lock</a:t>
            </a:r>
            <a:r>
              <a:rPr lang="zh-CN" altLang="en-US" sz="2800" b="1" dirty="0">
                <a:latin typeface="FangSong" panose="02010609060101010101" pitchFamily="49" charset="-122"/>
                <a:ea typeface="FangSong" panose="02010609060101010101" pitchFamily="49" charset="-122"/>
              </a:rPr>
              <a:t>，而且可以</a:t>
            </a:r>
            <a:r>
              <a:rPr lang="en-US" altLang="zh-CN" sz="2800" b="1" dirty="0">
                <a:latin typeface="FangSong" panose="02010609060101010101" pitchFamily="49" charset="-122"/>
                <a:ea typeface="FangSong" panose="02010609060101010101" pitchFamily="49" charset="-122"/>
              </a:rPr>
              <a:t>lock</a:t>
            </a:r>
            <a:r>
              <a:rPr lang="zh-CN" altLang="en-US" sz="2800" b="1" dirty="0">
                <a:latin typeface="FangSong" panose="02010609060101010101" pitchFamily="49" charset="-122"/>
                <a:ea typeface="FangSong" panose="02010609060101010101" pitchFamily="49" charset="-122"/>
              </a:rPr>
              <a:t>很多次，必须执行相应条数的</a:t>
            </a:r>
            <a:r>
              <a:rPr lang="en-US" altLang="zh-CN" sz="2800" b="1" dirty="0">
                <a:latin typeface="FangSong" panose="02010609060101010101" pitchFamily="49" charset="-122"/>
                <a:ea typeface="FangSong" panose="02010609060101010101" pitchFamily="49" charset="-122"/>
              </a:rPr>
              <a:t>unlock</a:t>
            </a:r>
            <a:r>
              <a:rPr lang="zh-CN" altLang="en-US" sz="2800" b="1" dirty="0">
                <a:latin typeface="FangSong" panose="02010609060101010101" pitchFamily="49" charset="-122"/>
                <a:ea typeface="FangSong" panose="02010609060101010101" pitchFamily="49" charset="-122"/>
              </a:rPr>
              <a:t>才会被释放</a:t>
            </a:r>
          </a:p>
          <a:p>
            <a:pPr marL="457200" indent="-457200">
              <a:buFont typeface="Wingdings" pitchFamily="2" charset="2"/>
              <a:buChar char="Ø"/>
            </a:pPr>
            <a:r>
              <a:rPr lang="zh-CN" altLang="en-US" sz="2800" b="1" dirty="0">
                <a:latin typeface="FangSong" panose="02010609060101010101" pitchFamily="49" charset="-122"/>
                <a:ea typeface="FangSong" panose="02010609060101010101" pitchFamily="49" charset="-122"/>
              </a:rPr>
              <a:t>线程只能</a:t>
            </a:r>
            <a:r>
              <a:rPr lang="en-US" altLang="zh-CN" sz="2800" b="1" dirty="0">
                <a:latin typeface="FangSong" panose="02010609060101010101" pitchFamily="49" charset="-122"/>
                <a:ea typeface="FangSong" panose="02010609060101010101" pitchFamily="49" charset="-122"/>
              </a:rPr>
              <a:t>unlock</a:t>
            </a:r>
            <a:r>
              <a:rPr lang="zh-CN" altLang="en-US" sz="2800" b="1" dirty="0">
                <a:latin typeface="FangSong" panose="02010609060101010101" pitchFamily="49" charset="-122"/>
                <a:ea typeface="FangSong" panose="02010609060101010101" pitchFamily="49" charset="-122"/>
              </a:rPr>
              <a:t>自己</a:t>
            </a:r>
            <a:r>
              <a:rPr lang="en-US" altLang="zh-CN" sz="2800" b="1" dirty="0">
                <a:latin typeface="FangSong" panose="02010609060101010101" pitchFamily="49" charset="-122"/>
                <a:ea typeface="FangSong" panose="02010609060101010101" pitchFamily="49" charset="-122"/>
              </a:rPr>
              <a:t>lock</a:t>
            </a:r>
            <a:r>
              <a:rPr lang="zh-CN" altLang="en-US" sz="2800" b="1" dirty="0">
                <a:latin typeface="FangSong" panose="02010609060101010101" pitchFamily="49" charset="-122"/>
                <a:ea typeface="FangSong" panose="02010609060101010101" pitchFamily="49" charset="-122"/>
              </a:rPr>
              <a:t>的变量，未被</a:t>
            </a:r>
            <a:r>
              <a:rPr lang="en-US" altLang="zh-CN" sz="2800" b="1" dirty="0">
                <a:latin typeface="FangSong" panose="02010609060101010101" pitchFamily="49" charset="-122"/>
                <a:ea typeface="FangSong" panose="02010609060101010101" pitchFamily="49" charset="-122"/>
              </a:rPr>
              <a:t>lock</a:t>
            </a:r>
            <a:r>
              <a:rPr lang="zh-CN" altLang="en-US" sz="2800" b="1" dirty="0">
                <a:latin typeface="FangSong" panose="02010609060101010101" pitchFamily="49" charset="-122"/>
                <a:ea typeface="FangSong" panose="02010609060101010101" pitchFamily="49" charset="-122"/>
              </a:rPr>
              <a:t>的变量不能执行</a:t>
            </a:r>
            <a:r>
              <a:rPr lang="en-US" altLang="zh-CN" sz="2800" b="1" dirty="0">
                <a:latin typeface="FangSong" panose="02010609060101010101" pitchFamily="49" charset="-122"/>
                <a:ea typeface="FangSong" panose="02010609060101010101" pitchFamily="49" charset="-122"/>
              </a:rPr>
              <a:t>unlock</a:t>
            </a:r>
            <a:r>
              <a:rPr lang="zh-CN" altLang="en-US" sz="2800" b="1" dirty="0">
                <a:latin typeface="FangSong" panose="02010609060101010101" pitchFamily="49" charset="-122"/>
                <a:ea typeface="FangSong" panose="02010609060101010101" pitchFamily="49" charset="-122"/>
              </a:rPr>
              <a:t>，不允许</a:t>
            </a:r>
            <a:r>
              <a:rPr lang="en-US" altLang="zh-CN" sz="2800" b="1" dirty="0">
                <a:latin typeface="FangSong" panose="02010609060101010101" pitchFamily="49" charset="-122"/>
                <a:ea typeface="FangSong" panose="02010609060101010101" pitchFamily="49" charset="-122"/>
              </a:rPr>
              <a:t>unlock</a:t>
            </a:r>
            <a:r>
              <a:rPr lang="zh-CN" altLang="en-US" sz="2800" b="1" dirty="0">
                <a:latin typeface="FangSong" panose="02010609060101010101" pitchFamily="49" charset="-122"/>
                <a:ea typeface="FangSong" panose="02010609060101010101" pitchFamily="49" charset="-122"/>
              </a:rPr>
              <a:t>其他线程</a:t>
            </a:r>
            <a:r>
              <a:rPr lang="en-US" altLang="zh-CN" sz="2800" b="1" dirty="0">
                <a:latin typeface="FangSong" panose="02010609060101010101" pitchFamily="49" charset="-122"/>
                <a:ea typeface="FangSong" panose="02010609060101010101" pitchFamily="49" charset="-122"/>
              </a:rPr>
              <a:t>lock</a:t>
            </a:r>
            <a:r>
              <a:rPr lang="zh-CN" altLang="en-US" sz="2800" b="1" dirty="0">
                <a:latin typeface="FangSong" panose="02010609060101010101" pitchFamily="49" charset="-122"/>
                <a:ea typeface="FangSong" panose="02010609060101010101" pitchFamily="49" charset="-122"/>
              </a:rPr>
              <a:t>的变量</a:t>
            </a:r>
          </a:p>
          <a:p>
            <a:pPr marL="457200" indent="-457200">
              <a:buFont typeface="Wingdings" pitchFamily="2" charset="2"/>
              <a:buChar char="Ø"/>
            </a:pPr>
            <a:r>
              <a:rPr lang="en-US" altLang="zh-CN" sz="2800" b="1" dirty="0">
                <a:latin typeface="FangSong" panose="02010609060101010101" pitchFamily="49" charset="-122"/>
                <a:ea typeface="FangSong" panose="02010609060101010101" pitchFamily="49" charset="-122"/>
              </a:rPr>
              <a:t>lock</a:t>
            </a:r>
            <a:r>
              <a:rPr lang="zh-CN" altLang="en-US" sz="2800" b="1" dirty="0">
                <a:latin typeface="FangSong" panose="02010609060101010101" pitchFamily="49" charset="-122"/>
                <a:ea typeface="FangSong" panose="02010609060101010101" pitchFamily="49" charset="-122"/>
              </a:rPr>
              <a:t>变量操作会将工作内存的变量清空，使用这个变量时，相应使用这个变量时，需要重新</a:t>
            </a:r>
            <a:r>
              <a:rPr lang="en-US" altLang="zh-CN" sz="2800" b="1" dirty="0">
                <a:latin typeface="FangSong" panose="02010609060101010101" pitchFamily="49" charset="-122"/>
                <a:ea typeface="FangSong" panose="02010609060101010101" pitchFamily="49" charset="-122"/>
              </a:rPr>
              <a:t>load </a:t>
            </a:r>
            <a:r>
              <a:rPr lang="zh-CN" altLang="en-US" sz="2800" b="1" dirty="0">
                <a:latin typeface="FangSong" panose="02010609060101010101" pitchFamily="49" charset="-122"/>
                <a:ea typeface="FangSong" panose="02010609060101010101" pitchFamily="49" charset="-122"/>
              </a:rPr>
              <a:t>和</a:t>
            </a:r>
            <a:r>
              <a:rPr lang="en-US" altLang="zh-CN" sz="2800" b="1" dirty="0">
                <a:latin typeface="FangSong" panose="02010609060101010101" pitchFamily="49" charset="-122"/>
                <a:ea typeface="FangSong" panose="02010609060101010101" pitchFamily="49" charset="-122"/>
              </a:rPr>
              <a:t>assign</a:t>
            </a:r>
          </a:p>
          <a:p>
            <a:pPr marL="457200" indent="-457200">
              <a:buFont typeface="Wingdings" pitchFamily="2" charset="2"/>
              <a:buChar char="Ø"/>
            </a:pPr>
            <a:r>
              <a:rPr lang="en-US" altLang="zh-CN" sz="2800" b="1" dirty="0">
                <a:latin typeface="FangSong" panose="02010609060101010101" pitchFamily="49" charset="-122"/>
                <a:ea typeface="FangSong" panose="02010609060101010101" pitchFamily="49" charset="-122"/>
              </a:rPr>
              <a:t>unlock </a:t>
            </a:r>
            <a:r>
              <a:rPr lang="zh-CN" altLang="en-US" sz="2800" b="1" dirty="0">
                <a:latin typeface="FangSong" panose="02010609060101010101" pitchFamily="49" charset="-122"/>
                <a:ea typeface="FangSong" panose="02010609060101010101" pitchFamily="49" charset="-122"/>
              </a:rPr>
              <a:t>前，变量会被重新写入主内存</a:t>
            </a:r>
            <a:endParaRPr lang="en-US" altLang="zh-CN" sz="2800" b="1" dirty="0">
              <a:latin typeface="FangSong" panose="02010609060101010101" pitchFamily="49" charset="-122"/>
              <a:ea typeface="FangSong" panose="02010609060101010101" pitchFamily="49" charset="-122"/>
            </a:endParaRPr>
          </a:p>
        </p:txBody>
      </p:sp>
    </p:spTree>
    <p:extLst>
      <p:ext uri="{BB962C8B-B14F-4D97-AF65-F5344CB8AC3E}">
        <p14:creationId xmlns:p14="http://schemas.microsoft.com/office/powerpoint/2010/main" val="4233223981"/>
      </p:ext>
    </p:extLst>
  </p:cSld>
  <p:clrMapOvr>
    <a:masterClrMapping/>
  </p:clrMapOvr>
  <p:transition spd="slow">
    <p:wipe/>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 name="TextBox 50"/>
          <p:cNvSpPr txBox="1"/>
          <p:nvPr/>
        </p:nvSpPr>
        <p:spPr>
          <a:xfrm>
            <a:off x="1810512" y="502481"/>
            <a:ext cx="9416459" cy="523220"/>
          </a:xfrm>
          <a:prstGeom prst="rect">
            <a:avLst/>
          </a:prstGeom>
          <a:noFill/>
        </p:spPr>
        <p:txBody>
          <a:bodyPr wrap="square" rtlCol="0">
            <a:spAutoFit/>
          </a:bodyPr>
          <a:lstStyle/>
          <a:p>
            <a:r>
              <a:rPr lang="en-US" altLang="zh-Hans" sz="2800" b="1" dirty="0">
                <a:solidFill>
                  <a:srgbClr val="7030A0"/>
                </a:solidFill>
                <a:latin typeface="仿宋" panose="02010609060101010101" pitchFamily="49" charset="-122"/>
                <a:ea typeface="仿宋" panose="02010609060101010101" pitchFamily="49" charset="-122"/>
                <a:cs typeface="+mn-ea"/>
                <a:sym typeface="+mn-lt"/>
              </a:rPr>
              <a:t>Java</a:t>
            </a:r>
            <a:r>
              <a:rPr lang="zh-Hans" altLang="en-US" sz="2800" b="1" dirty="0">
                <a:solidFill>
                  <a:srgbClr val="7030A0"/>
                </a:solidFill>
                <a:latin typeface="仿宋" panose="02010609060101010101" pitchFamily="49" charset="-122"/>
                <a:ea typeface="仿宋" panose="02010609060101010101" pitchFamily="49" charset="-122"/>
                <a:cs typeface="+mn-ea"/>
                <a:sym typeface="+mn-lt"/>
              </a:rPr>
              <a:t>指令重排序</a:t>
            </a:r>
            <a:endParaRPr lang="en-US" altLang="zh-CN" sz="2800" b="1" dirty="0">
              <a:solidFill>
                <a:srgbClr val="7030A0"/>
              </a:solidFill>
              <a:latin typeface="仿宋" panose="02010609060101010101" pitchFamily="49" charset="-122"/>
              <a:ea typeface="仿宋" panose="02010609060101010101" pitchFamily="49" charset="-122"/>
              <a:cs typeface="+mn-ea"/>
              <a:sym typeface="+mn-lt"/>
            </a:endParaRPr>
          </a:p>
        </p:txBody>
      </p:sp>
      <p:sp>
        <p:nvSpPr>
          <p:cNvPr id="63" name="矩形 62"/>
          <p:cNvSpPr/>
          <p:nvPr/>
        </p:nvSpPr>
        <p:spPr>
          <a:xfrm>
            <a:off x="0" y="6624130"/>
            <a:ext cx="775136" cy="230832"/>
          </a:xfrm>
          <a:prstGeom prst="rect">
            <a:avLst/>
          </a:prstGeom>
        </p:spPr>
        <p:txBody>
          <a:bodyPr wrap="squar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模板下载：</a:t>
            </a:r>
            <a:r>
              <a:rPr kumimoji="0" lang="en-US" altLang="zh-CN" sz="100" b="0" i="0" u="none" strike="noStrike" kern="0" cap="none" spc="0" normalizeH="0" baseline="0" noProof="0" dirty="0">
                <a:ln>
                  <a:noFill/>
                </a:ln>
                <a:solidFill>
                  <a:sysClr val="window" lastClr="FFFFFF"/>
                </a:solidFill>
                <a:effectLst/>
                <a:uLnTx/>
                <a:uFillTx/>
              </a:rPr>
              <a:t>www.1ppt.com/moban/     </a:t>
            </a:r>
            <a:r>
              <a:rPr kumimoji="0" lang="zh-CN" altLang="en-US" sz="100" b="0" i="0" u="none" strike="noStrike" kern="0" cap="none" spc="0" normalizeH="0" baseline="0" noProof="0" dirty="0">
                <a:ln>
                  <a:noFill/>
                </a:ln>
                <a:solidFill>
                  <a:sysClr val="window" lastClr="FFFFFF"/>
                </a:solidFill>
                <a:effectLst/>
                <a:uLnTx/>
                <a:uFillTx/>
              </a:rPr>
              <a:t>行业</a:t>
            </a: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模板：</a:t>
            </a:r>
            <a:r>
              <a:rPr kumimoji="0" lang="en-US" altLang="zh-CN" sz="100" b="0" i="0" u="none" strike="noStrike" kern="0" cap="none" spc="0" normalizeH="0" baseline="0" noProof="0" dirty="0">
                <a:ln>
                  <a:noFill/>
                </a:ln>
                <a:solidFill>
                  <a:sysClr val="window" lastClr="FFFFFF"/>
                </a:solidFill>
                <a:effectLst/>
                <a:uLnTx/>
                <a:uFillTx/>
              </a:rPr>
              <a:t>www.1ppt.com/hangye/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节日</a:t>
            </a: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模板：</a:t>
            </a:r>
            <a:r>
              <a:rPr kumimoji="0" lang="en-US" altLang="zh-CN" sz="100" b="0" i="0" u="none" strike="noStrike" kern="0" cap="none" spc="0" normalizeH="0" baseline="0" noProof="0" dirty="0">
                <a:ln>
                  <a:noFill/>
                </a:ln>
                <a:solidFill>
                  <a:sysClr val="window" lastClr="FFFFFF"/>
                </a:solidFill>
                <a:effectLst/>
                <a:uLnTx/>
                <a:uFillTx/>
              </a:rPr>
              <a:t>www.1ppt.com/jieri/           PPT</a:t>
            </a:r>
            <a:r>
              <a:rPr kumimoji="0" lang="zh-CN" altLang="en-US" sz="100" b="0" i="0" u="none" strike="noStrike" kern="0" cap="none" spc="0" normalizeH="0" baseline="0" noProof="0" dirty="0">
                <a:ln>
                  <a:noFill/>
                </a:ln>
                <a:solidFill>
                  <a:sysClr val="window" lastClr="FFFFFF"/>
                </a:solidFill>
                <a:effectLst/>
                <a:uLnTx/>
                <a:uFillTx/>
              </a:rPr>
              <a:t>素材下载：</a:t>
            </a:r>
            <a:r>
              <a:rPr kumimoji="0" lang="en-US" altLang="zh-CN" sz="100" b="0" i="0" u="none" strike="noStrike" kern="0" cap="none" spc="0" normalizeH="0" baseline="0" noProof="0" dirty="0">
                <a:ln>
                  <a:noFill/>
                </a:ln>
                <a:solidFill>
                  <a:sysClr val="window" lastClr="FFFFFF"/>
                </a:solidFill>
                <a:effectLst/>
                <a:uLnTx/>
                <a:uFillTx/>
              </a:rPr>
              <a:t>www.1ppt.com/sucai/</a:t>
            </a:r>
          </a:p>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背景图片：</a:t>
            </a:r>
            <a:r>
              <a:rPr kumimoji="0" lang="en-US" altLang="zh-CN" sz="100" b="0" i="0" u="none" strike="noStrike" kern="0" cap="none" spc="0" normalizeH="0" baseline="0" noProof="0" dirty="0">
                <a:ln>
                  <a:noFill/>
                </a:ln>
                <a:solidFill>
                  <a:sysClr val="window" lastClr="FFFFFF"/>
                </a:solidFill>
                <a:effectLst/>
                <a:uLnTx/>
                <a:uFillTx/>
              </a:rPr>
              <a:t>www.1ppt.com/beijing/      PPT</a:t>
            </a:r>
            <a:r>
              <a:rPr kumimoji="0" lang="zh-CN" altLang="en-US" sz="100" b="0" i="0" u="none" strike="noStrike" kern="0" cap="none" spc="0" normalizeH="0" baseline="0" noProof="0" dirty="0">
                <a:ln>
                  <a:noFill/>
                </a:ln>
                <a:solidFill>
                  <a:sysClr val="window" lastClr="FFFFFF"/>
                </a:solidFill>
                <a:effectLst/>
                <a:uLnTx/>
                <a:uFillTx/>
              </a:rPr>
              <a:t>图表下载：</a:t>
            </a:r>
            <a:r>
              <a:rPr kumimoji="0" lang="en-US" altLang="zh-CN" sz="100" b="0" i="0" u="none" strike="noStrike" kern="0" cap="none" spc="0" normalizeH="0" baseline="0" noProof="0" dirty="0">
                <a:ln>
                  <a:noFill/>
                </a:ln>
                <a:solidFill>
                  <a:sysClr val="window" lastClr="FFFFFF"/>
                </a:solidFill>
                <a:effectLst/>
                <a:uLnTx/>
                <a:uFillTx/>
              </a:rPr>
              <a:t>www.1ppt.com/tubiao/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优秀</a:t>
            </a:r>
            <a:r>
              <a:rPr kumimoji="0" lang="en-US" altLang="zh-CN" sz="100" b="0" i="0" u="none" strike="noStrike" kern="0" cap="none" spc="0" normalizeH="0" baseline="0" noProof="0" dirty="0">
                <a:ln>
                  <a:noFill/>
                </a:ln>
                <a:solidFill>
                  <a:sysClr val="window" lastClr="FFFFFF"/>
                </a:solidFill>
                <a:effectLst/>
                <a:uLnTx/>
                <a:uFillTx/>
              </a:rPr>
              <a:t>PPT</a:t>
            </a:r>
            <a:r>
              <a:rPr kumimoji="0" lang="zh-CN" altLang="en-US" sz="100" b="0" i="0" u="none" strike="noStrike" kern="0" cap="none" spc="0" normalizeH="0" baseline="0" noProof="0" dirty="0">
                <a:ln>
                  <a:noFill/>
                </a:ln>
                <a:solidFill>
                  <a:sysClr val="window" lastClr="FFFFFF"/>
                </a:solidFill>
                <a:effectLst/>
                <a:uLnTx/>
                <a:uFillTx/>
              </a:rPr>
              <a:t>下载：</a:t>
            </a:r>
            <a:r>
              <a:rPr kumimoji="0" lang="en-US" altLang="zh-CN" sz="100" b="0" i="0" u="none" strike="noStrike" kern="0" cap="none" spc="0" normalizeH="0" baseline="0" noProof="0" dirty="0">
                <a:ln>
                  <a:noFill/>
                </a:ln>
                <a:solidFill>
                  <a:sysClr val="window" lastClr="FFFFFF"/>
                </a:solidFill>
                <a:effectLst/>
                <a:uLnTx/>
                <a:uFillTx/>
              </a:rPr>
              <a:t>www.1ppt.com/xiazai/        PPT</a:t>
            </a:r>
            <a:r>
              <a:rPr kumimoji="0" lang="zh-CN" altLang="en-US" sz="100" b="0" i="0" u="none" strike="noStrike" kern="0" cap="none" spc="0" normalizeH="0" baseline="0" noProof="0" dirty="0">
                <a:ln>
                  <a:noFill/>
                </a:ln>
                <a:solidFill>
                  <a:sysClr val="window" lastClr="FFFFFF"/>
                </a:solidFill>
                <a:effectLst/>
                <a:uLnTx/>
                <a:uFillTx/>
              </a:rPr>
              <a:t>教程： </a:t>
            </a:r>
            <a:r>
              <a:rPr kumimoji="0" lang="en-US" altLang="zh-CN" sz="100" b="0" i="0" u="none" strike="noStrike" kern="0" cap="none" spc="0" normalizeH="0" baseline="0" noProof="0" dirty="0">
                <a:ln>
                  <a:noFill/>
                </a:ln>
                <a:solidFill>
                  <a:sysClr val="window" lastClr="FFFFFF"/>
                </a:solidFill>
                <a:effectLst/>
                <a:uLnTx/>
                <a:uFillTx/>
              </a:rPr>
              <a:t>www.1ppt.com/powerpoint/      </a:t>
            </a:r>
          </a:p>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ysClr val="window" lastClr="FFFFFF"/>
                </a:solidFill>
                <a:effectLst/>
                <a:uLnTx/>
                <a:uFillTx/>
              </a:rPr>
              <a:t>Word</a:t>
            </a:r>
            <a:r>
              <a:rPr kumimoji="0" lang="zh-CN" altLang="en-US" sz="100" b="0" i="0" u="none" strike="noStrike" kern="0" cap="none" spc="0" normalizeH="0" baseline="0" noProof="0" dirty="0">
                <a:ln>
                  <a:noFill/>
                </a:ln>
                <a:solidFill>
                  <a:sysClr val="window" lastClr="FFFFFF"/>
                </a:solidFill>
                <a:effectLst/>
                <a:uLnTx/>
                <a:uFillTx/>
              </a:rPr>
              <a:t>教程： </a:t>
            </a:r>
            <a:r>
              <a:rPr kumimoji="0" lang="en-US" altLang="zh-CN" sz="100" b="0" i="0" u="none" strike="noStrike" kern="0" cap="none" spc="0" normalizeH="0" baseline="0" noProof="0" dirty="0">
                <a:ln>
                  <a:noFill/>
                </a:ln>
                <a:solidFill>
                  <a:sysClr val="window" lastClr="FFFFFF"/>
                </a:solidFill>
                <a:effectLst/>
                <a:uLnTx/>
                <a:uFillTx/>
              </a:rPr>
              <a:t>www.1ppt.com/word/              Excel</a:t>
            </a:r>
            <a:r>
              <a:rPr kumimoji="0" lang="zh-CN" altLang="en-US" sz="100" b="0" i="0" u="none" strike="noStrike" kern="0" cap="none" spc="0" normalizeH="0" baseline="0" noProof="0" dirty="0">
                <a:ln>
                  <a:noFill/>
                </a:ln>
                <a:solidFill>
                  <a:sysClr val="window" lastClr="FFFFFF"/>
                </a:solidFill>
                <a:effectLst/>
                <a:uLnTx/>
                <a:uFillTx/>
              </a:rPr>
              <a:t>教程：</a:t>
            </a:r>
            <a:r>
              <a:rPr kumimoji="0" lang="en-US" altLang="zh-CN" sz="100" b="0" i="0" u="none" strike="noStrike" kern="0" cap="none" spc="0" normalizeH="0" baseline="0" noProof="0" dirty="0">
                <a:ln>
                  <a:noFill/>
                </a:ln>
                <a:solidFill>
                  <a:sysClr val="window" lastClr="FFFFFF"/>
                </a:solidFill>
                <a:effectLst/>
                <a:uLnTx/>
                <a:uFillTx/>
              </a:rPr>
              <a:t>www.1ppt.com/excel/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资料下载：</a:t>
            </a:r>
            <a:r>
              <a:rPr kumimoji="0" lang="en-US" altLang="zh-CN" sz="100" b="0" i="0" u="none" strike="noStrike" kern="0" cap="none" spc="0" normalizeH="0" baseline="0" noProof="0" dirty="0">
                <a:ln>
                  <a:noFill/>
                </a:ln>
                <a:solidFill>
                  <a:sysClr val="window" lastClr="FFFFFF"/>
                </a:solidFill>
                <a:effectLst/>
                <a:uLnTx/>
                <a:uFillTx/>
              </a:rPr>
              <a:t>www.1ppt.com/ziliao/                PPT</a:t>
            </a:r>
            <a:r>
              <a:rPr kumimoji="0" lang="zh-CN" altLang="en-US" sz="100" b="0" i="0" u="none" strike="noStrike" kern="0" cap="none" spc="0" normalizeH="0" baseline="0" noProof="0" dirty="0">
                <a:ln>
                  <a:noFill/>
                </a:ln>
                <a:solidFill>
                  <a:sysClr val="window" lastClr="FFFFFF"/>
                </a:solidFill>
                <a:effectLst/>
                <a:uLnTx/>
                <a:uFillTx/>
              </a:rPr>
              <a:t>课件下载：</a:t>
            </a:r>
            <a:r>
              <a:rPr kumimoji="0" lang="en-US" altLang="zh-CN" sz="100" b="0" i="0" u="none" strike="noStrike" kern="0" cap="none" spc="0" normalizeH="0" baseline="0" noProof="0" dirty="0">
                <a:ln>
                  <a:noFill/>
                </a:ln>
                <a:solidFill>
                  <a:sysClr val="window" lastClr="FFFFFF"/>
                </a:solidFill>
                <a:effectLst/>
                <a:uLnTx/>
                <a:uFillTx/>
              </a:rPr>
              <a:t>www.1ppt.com/kejian/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范文下载：</a:t>
            </a:r>
            <a:r>
              <a:rPr kumimoji="0" lang="en-US" altLang="zh-CN" sz="100" b="0" i="0" u="none" strike="noStrike" kern="0" cap="none" spc="0" normalizeH="0" baseline="0" noProof="0" dirty="0">
                <a:ln>
                  <a:noFill/>
                </a:ln>
                <a:solidFill>
                  <a:sysClr val="window" lastClr="FFFFFF"/>
                </a:solidFill>
                <a:effectLst/>
                <a:uLnTx/>
                <a:uFillTx/>
              </a:rPr>
              <a:t>www.1ppt.com/fanwen/             </a:t>
            </a:r>
            <a:r>
              <a:rPr kumimoji="0" lang="zh-CN" altLang="en-US" sz="100" b="0" i="0" u="none" strike="noStrike" kern="0" cap="none" spc="0" normalizeH="0" baseline="0" noProof="0" dirty="0">
                <a:ln>
                  <a:noFill/>
                </a:ln>
                <a:solidFill>
                  <a:sysClr val="window" lastClr="FFFFFF"/>
                </a:solidFill>
                <a:effectLst/>
                <a:uLnTx/>
                <a:uFillTx/>
              </a:rPr>
              <a:t>试卷下载：</a:t>
            </a:r>
            <a:r>
              <a:rPr kumimoji="0" lang="en-US" altLang="zh-CN" sz="100" b="0" i="0" u="none" strike="noStrike" kern="0" cap="none" spc="0" normalizeH="0" baseline="0" noProof="0" dirty="0">
                <a:ln>
                  <a:noFill/>
                </a:ln>
                <a:solidFill>
                  <a:sysClr val="window" lastClr="FFFFFF"/>
                </a:solidFill>
                <a:effectLst/>
                <a:uLnTx/>
                <a:uFillTx/>
              </a:rPr>
              <a:t>www.1ppt.com/shiti/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sysClr val="window" lastClr="FFFFFF"/>
                </a:solidFill>
                <a:effectLst/>
                <a:uLnTx/>
                <a:uFillTx/>
              </a:rPr>
              <a:t>教案下载：</a:t>
            </a:r>
            <a:r>
              <a:rPr kumimoji="0" lang="en-US" altLang="zh-CN" sz="100" b="0" i="0" u="none" strike="noStrike" kern="0" cap="none" spc="0" normalizeH="0" baseline="0" noProof="0" dirty="0">
                <a:ln>
                  <a:noFill/>
                </a:ln>
                <a:solidFill>
                  <a:sysClr val="window" lastClr="FFFFFF"/>
                </a:solidFill>
                <a:effectLst/>
                <a:uLnTx/>
                <a:uFillTx/>
              </a:rPr>
              <a:t>www.1ppt.com/jiaoan/        PPT</a:t>
            </a:r>
            <a:r>
              <a:rPr kumimoji="0" lang="zh-CN" altLang="en-US" sz="100" b="0" i="0" u="none" strike="noStrike" kern="0" cap="none" spc="0" normalizeH="0" baseline="0" noProof="0" dirty="0">
                <a:ln>
                  <a:noFill/>
                </a:ln>
                <a:solidFill>
                  <a:sysClr val="window" lastClr="FFFFFF"/>
                </a:solidFill>
                <a:effectLst/>
                <a:uLnTx/>
                <a:uFillTx/>
              </a:rPr>
              <a:t>论坛：</a:t>
            </a:r>
            <a:r>
              <a:rPr kumimoji="0" lang="en-US" altLang="zh-CN" sz="100" b="0" i="0" u="none" strike="noStrike" kern="0" cap="none" spc="0" normalizeH="0" baseline="0" noProof="0" dirty="0">
                <a:ln>
                  <a:noFill/>
                </a:ln>
                <a:solidFill>
                  <a:sysClr val="window" lastClr="FFFFFF"/>
                </a:solidFill>
                <a:effectLst/>
                <a:uLnTx/>
                <a:uFillTx/>
              </a:rPr>
              <a:t>www.1ppt.cn</a:t>
            </a:r>
          </a:p>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sysClr val="window" lastClr="FFFFFF"/>
                </a:solidFill>
                <a:effectLst/>
                <a:uLnTx/>
                <a:uFillTx/>
              </a:rPr>
              <a:t> </a:t>
            </a:r>
            <a:endParaRPr kumimoji="0" lang="zh-CN" altLang="en-US" sz="100" b="0" i="0" u="none" strike="noStrike" kern="0" cap="none" spc="0" normalizeH="0" baseline="0" noProof="0" dirty="0">
              <a:ln>
                <a:noFill/>
              </a:ln>
              <a:solidFill>
                <a:sysClr val="window" lastClr="FFFFFF"/>
              </a:solidFill>
              <a:effectLst/>
              <a:uLnTx/>
              <a:uFillTx/>
            </a:endParaRPr>
          </a:p>
        </p:txBody>
      </p:sp>
      <p:pic>
        <p:nvPicPr>
          <p:cNvPr id="3" name="图片 2">
            <a:extLst>
              <a:ext uri="{FF2B5EF4-FFF2-40B4-BE49-F238E27FC236}">
                <a16:creationId xmlns:a16="http://schemas.microsoft.com/office/drawing/2014/main" id="{FDDA9B28-8B7F-F94A-978D-5C83F4795C45}"/>
              </a:ext>
            </a:extLst>
          </p:cNvPr>
          <p:cNvPicPr>
            <a:picLocks noChangeAspect="1"/>
          </p:cNvPicPr>
          <p:nvPr/>
        </p:nvPicPr>
        <p:blipFill>
          <a:blip r:embed="rId2"/>
          <a:stretch>
            <a:fillRect/>
          </a:stretch>
        </p:blipFill>
        <p:spPr>
          <a:xfrm>
            <a:off x="265176" y="328467"/>
            <a:ext cx="1378622" cy="697234"/>
          </a:xfrm>
          <a:prstGeom prst="rect">
            <a:avLst/>
          </a:prstGeom>
        </p:spPr>
      </p:pic>
      <p:sp>
        <p:nvSpPr>
          <p:cNvPr id="7" name="TextBox 50">
            <a:extLst>
              <a:ext uri="{FF2B5EF4-FFF2-40B4-BE49-F238E27FC236}">
                <a16:creationId xmlns:a16="http://schemas.microsoft.com/office/drawing/2014/main" id="{6297716F-D3CA-0244-B9A4-751DA49E4F38}"/>
              </a:ext>
            </a:extLst>
          </p:cNvPr>
          <p:cNvSpPr txBox="1"/>
          <p:nvPr/>
        </p:nvSpPr>
        <p:spPr>
          <a:xfrm>
            <a:off x="265176" y="1386562"/>
            <a:ext cx="11487142" cy="3046988"/>
          </a:xfrm>
          <a:prstGeom prst="rect">
            <a:avLst/>
          </a:prstGeom>
          <a:noFill/>
        </p:spPr>
        <p:txBody>
          <a:bodyPr wrap="square" rtlCol="0">
            <a:spAutoFit/>
          </a:bodyPr>
          <a:lstStyle/>
          <a:p>
            <a:r>
              <a:rPr lang="zh-Hans" altLang="en-US" sz="2400" b="1" dirty="0">
                <a:latin typeface="仿宋" panose="02010609060101010101" pitchFamily="49" charset="-122"/>
                <a:ea typeface="仿宋" panose="02010609060101010101" pitchFamily="49" charset="-122"/>
                <a:cs typeface="+mn-ea"/>
                <a:sym typeface="+mn-lt"/>
              </a:rPr>
              <a:t>    </a:t>
            </a:r>
            <a:r>
              <a:rPr lang="zh-CN" altLang="en-US" sz="2400" b="1" dirty="0">
                <a:latin typeface="仿宋" panose="02010609060101010101" pitchFamily="49" charset="-122"/>
                <a:ea typeface="仿宋" panose="02010609060101010101" pitchFamily="49" charset="-122"/>
                <a:cs typeface="+mn-ea"/>
                <a:sym typeface="+mn-lt"/>
              </a:rPr>
              <a:t>指令重排是编译器和处理器在为了提升程序的执行效率而对代码所做的优化，这种优化在单线程中没有问题，但是在多线程中，就可能违背了</a:t>
            </a:r>
            <a:r>
              <a:rPr lang="en-US" altLang="zh-CN" sz="2400" b="1" dirty="0">
                <a:latin typeface="仿宋" panose="02010609060101010101" pitchFamily="49" charset="-122"/>
                <a:ea typeface="仿宋" panose="02010609060101010101" pitchFamily="49" charset="-122"/>
                <a:cs typeface="+mn-ea"/>
                <a:sym typeface="+mn-lt"/>
              </a:rPr>
              <a:t>JMM</a:t>
            </a:r>
            <a:r>
              <a:rPr lang="zh-CN" altLang="en-US" sz="2400" b="1" dirty="0">
                <a:latin typeface="仿宋" panose="02010609060101010101" pitchFamily="49" charset="-122"/>
                <a:ea typeface="仿宋" panose="02010609060101010101" pitchFamily="49" charset="-122"/>
                <a:cs typeface="+mn-ea"/>
                <a:sym typeface="+mn-lt"/>
              </a:rPr>
              <a:t>对内存可见性的约束。所以编译器为了满足</a:t>
            </a:r>
            <a:r>
              <a:rPr lang="en-US" altLang="zh-CN" sz="2400" b="1" dirty="0">
                <a:latin typeface="仿宋" panose="02010609060101010101" pitchFamily="49" charset="-122"/>
                <a:ea typeface="仿宋" panose="02010609060101010101" pitchFamily="49" charset="-122"/>
                <a:cs typeface="+mn-ea"/>
                <a:sym typeface="+mn-lt"/>
              </a:rPr>
              <a:t>JMM</a:t>
            </a:r>
            <a:r>
              <a:rPr lang="zh-CN" altLang="en-US" sz="2400" b="1" dirty="0">
                <a:latin typeface="仿宋" panose="02010609060101010101" pitchFamily="49" charset="-122"/>
                <a:ea typeface="仿宋" panose="02010609060101010101" pitchFamily="49" charset="-122"/>
                <a:cs typeface="+mn-ea"/>
                <a:sym typeface="+mn-lt"/>
              </a:rPr>
              <a:t>的要求，就需要在合适的位置给其所编译的代码加上内存屏障来禁止特定类型的重构排序，这种内存屏障还可以确保某个操作是否立即刷新到主存，以保证对之后的操作是可见的。内存屏障有四种类型：</a:t>
            </a:r>
            <a:r>
              <a:rPr lang="en-US" altLang="zh-CN" sz="2400" b="1" dirty="0" err="1">
                <a:latin typeface="仿宋" panose="02010609060101010101" pitchFamily="49" charset="-122"/>
                <a:ea typeface="仿宋" panose="02010609060101010101" pitchFamily="49" charset="-122"/>
                <a:cs typeface="+mn-ea"/>
                <a:sym typeface="+mn-lt"/>
              </a:rPr>
              <a:t>LoadLoad</a:t>
            </a:r>
            <a:r>
              <a:rPr lang="zh-CN" altLang="en-US" sz="2400" b="1" dirty="0">
                <a:latin typeface="仿宋" panose="02010609060101010101" pitchFamily="49" charset="-122"/>
                <a:ea typeface="仿宋" panose="02010609060101010101" pitchFamily="49" charset="-122"/>
                <a:cs typeface="+mn-ea"/>
                <a:sym typeface="+mn-lt"/>
              </a:rPr>
              <a:t>，</a:t>
            </a:r>
            <a:r>
              <a:rPr lang="en-US" altLang="zh-CN" sz="2400" b="1" dirty="0" err="1">
                <a:latin typeface="仿宋" panose="02010609060101010101" pitchFamily="49" charset="-122"/>
                <a:ea typeface="仿宋" panose="02010609060101010101" pitchFamily="49" charset="-122"/>
                <a:cs typeface="+mn-ea"/>
                <a:sym typeface="+mn-lt"/>
              </a:rPr>
              <a:t>LoadStore</a:t>
            </a:r>
            <a:r>
              <a:rPr lang="zh-CN" altLang="en-US" sz="2400" b="1" dirty="0">
                <a:latin typeface="仿宋" panose="02010609060101010101" pitchFamily="49" charset="-122"/>
                <a:ea typeface="仿宋" panose="02010609060101010101" pitchFamily="49" charset="-122"/>
                <a:cs typeface="+mn-ea"/>
                <a:sym typeface="+mn-lt"/>
              </a:rPr>
              <a:t>，</a:t>
            </a:r>
            <a:r>
              <a:rPr lang="en-US" altLang="zh-CN" sz="2400" b="1" dirty="0" err="1">
                <a:latin typeface="仿宋" panose="02010609060101010101" pitchFamily="49" charset="-122"/>
                <a:ea typeface="仿宋" panose="02010609060101010101" pitchFamily="49" charset="-122"/>
                <a:cs typeface="+mn-ea"/>
                <a:sym typeface="+mn-lt"/>
              </a:rPr>
              <a:t>StoreStore</a:t>
            </a:r>
            <a:r>
              <a:rPr lang="zh-CN" altLang="en-US" sz="2400" b="1" dirty="0">
                <a:latin typeface="仿宋" panose="02010609060101010101" pitchFamily="49" charset="-122"/>
                <a:ea typeface="仿宋" panose="02010609060101010101" pitchFamily="49" charset="-122"/>
                <a:cs typeface="+mn-ea"/>
                <a:sym typeface="+mn-lt"/>
              </a:rPr>
              <a:t>，</a:t>
            </a:r>
            <a:r>
              <a:rPr lang="en-US" altLang="zh-CN" sz="2400" b="1" dirty="0" err="1">
                <a:latin typeface="仿宋" panose="02010609060101010101" pitchFamily="49" charset="-122"/>
                <a:ea typeface="仿宋" panose="02010609060101010101" pitchFamily="49" charset="-122"/>
                <a:cs typeface="+mn-ea"/>
                <a:sym typeface="+mn-lt"/>
              </a:rPr>
              <a:t>StoreLoad</a:t>
            </a:r>
            <a:r>
              <a:rPr lang="zh-CN" altLang="en-US" sz="2400" b="1" dirty="0">
                <a:latin typeface="仿宋" panose="02010609060101010101" pitchFamily="49" charset="-122"/>
                <a:ea typeface="仿宋" panose="02010609060101010101" pitchFamily="49" charset="-122"/>
                <a:cs typeface="+mn-ea"/>
                <a:sym typeface="+mn-lt"/>
              </a:rPr>
              <a:t>。它们分别插在：读读，读写，写写，写读之间用来确保之后和之前的操作不能进行指令重排，与此同时如果前面的操作是写操作，还要保证它对于后面的操作是可见的。</a:t>
            </a:r>
            <a:endParaRPr lang="en-US" altLang="zh-CN" sz="2400" b="1" dirty="0">
              <a:latin typeface="仿宋" panose="02010609060101010101" pitchFamily="49" charset="-122"/>
              <a:ea typeface="仿宋" panose="02010609060101010101" pitchFamily="49" charset="-122"/>
              <a:cs typeface="+mn-ea"/>
              <a:sym typeface="+mn-lt"/>
            </a:endParaRPr>
          </a:p>
        </p:txBody>
      </p:sp>
      <p:sp>
        <p:nvSpPr>
          <p:cNvPr id="8" name="TextBox 50">
            <a:extLst>
              <a:ext uri="{FF2B5EF4-FFF2-40B4-BE49-F238E27FC236}">
                <a16:creationId xmlns:a16="http://schemas.microsoft.com/office/drawing/2014/main" id="{34C50588-DDAB-7043-84C4-D25F0FCBBB14}"/>
              </a:ext>
            </a:extLst>
          </p:cNvPr>
          <p:cNvSpPr txBox="1"/>
          <p:nvPr/>
        </p:nvSpPr>
        <p:spPr>
          <a:xfrm>
            <a:off x="265176" y="4655635"/>
            <a:ext cx="2885705" cy="1200329"/>
          </a:xfrm>
          <a:prstGeom prst="rect">
            <a:avLst/>
          </a:prstGeom>
          <a:noFill/>
        </p:spPr>
        <p:txBody>
          <a:bodyPr wrap="square" rtlCol="0">
            <a:spAutoFit/>
          </a:bodyPr>
          <a:lstStyle/>
          <a:p>
            <a:r>
              <a:rPr lang="zh-Hans" altLang="en-US" sz="2400" b="1" dirty="0">
                <a:solidFill>
                  <a:srgbClr val="C00000"/>
                </a:solidFill>
                <a:latin typeface="仿宋" panose="02010609060101010101" pitchFamily="49" charset="-122"/>
                <a:ea typeface="仿宋" panose="02010609060101010101" pitchFamily="49" charset="-122"/>
                <a:cs typeface="+mn-ea"/>
                <a:sym typeface="+mn-lt"/>
              </a:rPr>
              <a:t>指令重排序分</a:t>
            </a:r>
            <a:r>
              <a:rPr lang="en-US" altLang="zh-Hans" sz="2400" b="1" dirty="0">
                <a:solidFill>
                  <a:srgbClr val="C00000"/>
                </a:solidFill>
                <a:latin typeface="仿宋" panose="02010609060101010101" pitchFamily="49" charset="-122"/>
                <a:ea typeface="仿宋" panose="02010609060101010101" pitchFamily="49" charset="-122"/>
                <a:cs typeface="+mn-ea"/>
                <a:sym typeface="+mn-lt"/>
              </a:rPr>
              <a:t>2</a:t>
            </a:r>
            <a:r>
              <a:rPr lang="zh-Hans" altLang="en-US" sz="2400" b="1" dirty="0">
                <a:solidFill>
                  <a:srgbClr val="C00000"/>
                </a:solidFill>
                <a:latin typeface="仿宋" panose="02010609060101010101" pitchFamily="49" charset="-122"/>
                <a:ea typeface="仿宋" panose="02010609060101010101" pitchFamily="49" charset="-122"/>
                <a:cs typeface="+mn-ea"/>
                <a:sym typeface="+mn-lt"/>
              </a:rPr>
              <a:t>种：</a:t>
            </a:r>
            <a:endParaRPr lang="en-US" altLang="zh-Hans" sz="2400" b="1" dirty="0">
              <a:solidFill>
                <a:srgbClr val="C00000"/>
              </a:solidFill>
              <a:latin typeface="仿宋" panose="02010609060101010101" pitchFamily="49" charset="-122"/>
              <a:ea typeface="仿宋" panose="02010609060101010101" pitchFamily="49" charset="-122"/>
              <a:cs typeface="+mn-ea"/>
              <a:sym typeface="+mn-lt"/>
            </a:endParaRPr>
          </a:p>
          <a:p>
            <a:pPr marL="342900" indent="-342900">
              <a:buFont typeface="Wingdings" pitchFamily="2" charset="2"/>
              <a:buChar char="Ø"/>
            </a:pPr>
            <a:r>
              <a:rPr lang="zh-Hans" altLang="en-US" sz="2400" b="1" dirty="0">
                <a:solidFill>
                  <a:srgbClr val="C00000"/>
                </a:solidFill>
                <a:latin typeface="仿宋" panose="02010609060101010101" pitchFamily="49" charset="-122"/>
                <a:ea typeface="仿宋" panose="02010609060101010101" pitchFamily="49" charset="-122"/>
                <a:cs typeface="+mn-ea"/>
                <a:sym typeface="+mn-lt"/>
              </a:rPr>
              <a:t>编译器重排序</a:t>
            </a:r>
            <a:endParaRPr lang="en-US" altLang="zh-Hans" sz="2400" b="1" dirty="0">
              <a:solidFill>
                <a:srgbClr val="C00000"/>
              </a:solidFill>
              <a:latin typeface="仿宋" panose="02010609060101010101" pitchFamily="49" charset="-122"/>
              <a:ea typeface="仿宋" panose="02010609060101010101" pitchFamily="49" charset="-122"/>
              <a:cs typeface="+mn-ea"/>
              <a:sym typeface="+mn-lt"/>
            </a:endParaRPr>
          </a:p>
          <a:p>
            <a:pPr marL="342900" indent="-342900">
              <a:buFont typeface="Wingdings" pitchFamily="2" charset="2"/>
              <a:buChar char="Ø"/>
            </a:pPr>
            <a:r>
              <a:rPr lang="zh-Hans" altLang="en-US" sz="2400" b="1" dirty="0">
                <a:solidFill>
                  <a:srgbClr val="C00000"/>
                </a:solidFill>
                <a:latin typeface="仿宋" panose="02010609060101010101" pitchFamily="49" charset="-122"/>
                <a:ea typeface="仿宋" panose="02010609060101010101" pitchFamily="49" charset="-122"/>
                <a:cs typeface="+mn-ea"/>
                <a:sym typeface="+mn-lt"/>
              </a:rPr>
              <a:t>处理器重排序</a:t>
            </a:r>
            <a:endParaRPr lang="en-US" altLang="zh-CN" sz="2400" b="1" dirty="0">
              <a:solidFill>
                <a:srgbClr val="C00000"/>
              </a:solidFill>
              <a:latin typeface="仿宋" panose="02010609060101010101" pitchFamily="49" charset="-122"/>
              <a:ea typeface="仿宋" panose="02010609060101010101" pitchFamily="49" charset="-122"/>
              <a:cs typeface="+mn-ea"/>
              <a:sym typeface="+mn-lt"/>
            </a:endParaRPr>
          </a:p>
        </p:txBody>
      </p:sp>
      <p:sp>
        <p:nvSpPr>
          <p:cNvPr id="9" name="TextBox 50">
            <a:extLst>
              <a:ext uri="{FF2B5EF4-FFF2-40B4-BE49-F238E27FC236}">
                <a16:creationId xmlns:a16="http://schemas.microsoft.com/office/drawing/2014/main" id="{27E49AB3-FE6D-CB4B-A617-6CF689305630}"/>
              </a:ext>
            </a:extLst>
          </p:cNvPr>
          <p:cNvSpPr txBox="1"/>
          <p:nvPr/>
        </p:nvSpPr>
        <p:spPr>
          <a:xfrm>
            <a:off x="4565894" y="4655635"/>
            <a:ext cx="5931893" cy="1200329"/>
          </a:xfrm>
          <a:prstGeom prst="rect">
            <a:avLst/>
          </a:prstGeom>
          <a:noFill/>
        </p:spPr>
        <p:txBody>
          <a:bodyPr wrap="square" rtlCol="0">
            <a:spAutoFit/>
          </a:bodyPr>
          <a:lstStyle/>
          <a:p>
            <a:r>
              <a:rPr lang="zh-Hans" altLang="en-US" sz="2400" b="1" dirty="0">
                <a:solidFill>
                  <a:srgbClr val="00B050"/>
                </a:solidFill>
                <a:latin typeface="仿宋" panose="02010609060101010101" pitchFamily="49" charset="-122"/>
                <a:ea typeface="仿宋" panose="02010609060101010101" pitchFamily="49" charset="-122"/>
                <a:cs typeface="+mn-ea"/>
                <a:sym typeface="+mn-lt"/>
              </a:rPr>
              <a:t>重排序条件：</a:t>
            </a:r>
            <a:endParaRPr lang="en-US" altLang="zh-Hans" sz="2400" b="1" dirty="0">
              <a:solidFill>
                <a:srgbClr val="00B050"/>
              </a:solidFill>
              <a:latin typeface="仿宋" panose="02010609060101010101" pitchFamily="49" charset="-122"/>
              <a:ea typeface="仿宋" panose="02010609060101010101" pitchFamily="49" charset="-122"/>
              <a:cs typeface="+mn-ea"/>
              <a:sym typeface="+mn-lt"/>
            </a:endParaRPr>
          </a:p>
          <a:p>
            <a:pPr marL="342900" indent="-342900">
              <a:buFont typeface="Wingdings" pitchFamily="2" charset="2"/>
              <a:buChar char="Ø"/>
            </a:pPr>
            <a:r>
              <a:rPr lang="zh-Hans" altLang="en-US" sz="2400" b="1" dirty="0">
                <a:solidFill>
                  <a:srgbClr val="00B050"/>
                </a:solidFill>
                <a:latin typeface="仿宋" panose="02010609060101010101" pitchFamily="49" charset="-122"/>
                <a:ea typeface="仿宋" panose="02010609060101010101" pitchFamily="49" charset="-122"/>
                <a:cs typeface="+mn-ea"/>
                <a:sym typeface="+mn-lt"/>
              </a:rPr>
              <a:t>单线程下不能改变程序的运行结果</a:t>
            </a:r>
            <a:endParaRPr lang="en-US" altLang="zh-Hans" sz="2400" b="1" dirty="0">
              <a:solidFill>
                <a:srgbClr val="00B050"/>
              </a:solidFill>
              <a:latin typeface="仿宋" panose="02010609060101010101" pitchFamily="49" charset="-122"/>
              <a:ea typeface="仿宋" panose="02010609060101010101" pitchFamily="49" charset="-122"/>
              <a:cs typeface="+mn-ea"/>
              <a:sym typeface="+mn-lt"/>
            </a:endParaRPr>
          </a:p>
          <a:p>
            <a:pPr marL="342900" indent="-342900">
              <a:buFont typeface="Wingdings" pitchFamily="2" charset="2"/>
              <a:buChar char="Ø"/>
            </a:pPr>
            <a:r>
              <a:rPr lang="zh-Hans" altLang="en-US" sz="2400" b="1" dirty="0">
                <a:solidFill>
                  <a:srgbClr val="00B050"/>
                </a:solidFill>
                <a:latin typeface="仿宋" panose="02010609060101010101" pitchFamily="49" charset="-122"/>
                <a:ea typeface="仿宋" panose="02010609060101010101" pitchFamily="49" charset="-122"/>
                <a:cs typeface="+mn-ea"/>
                <a:sym typeface="+mn-lt"/>
              </a:rPr>
              <a:t>存在数据依赖关系的不允许重排序</a:t>
            </a:r>
            <a:endParaRPr lang="en-US" altLang="zh-CN" sz="2400" b="1" dirty="0">
              <a:solidFill>
                <a:srgbClr val="00B050"/>
              </a:solidFill>
              <a:latin typeface="仿宋" panose="02010609060101010101" pitchFamily="49" charset="-122"/>
              <a:ea typeface="仿宋" panose="02010609060101010101" pitchFamily="49" charset="-122"/>
              <a:cs typeface="+mn-ea"/>
              <a:sym typeface="+mn-lt"/>
            </a:endParaRPr>
          </a:p>
        </p:txBody>
      </p:sp>
    </p:spTree>
    <p:extLst>
      <p:ext uri="{BB962C8B-B14F-4D97-AF65-F5344CB8AC3E}">
        <p14:creationId xmlns:p14="http://schemas.microsoft.com/office/powerpoint/2010/main" val="3574803399"/>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500" fill="hold"/>
                                        <p:tgtEl>
                                          <p:spTgt spid="8"/>
                                        </p:tgtEl>
                                        <p:attrNameLst>
                                          <p:attrName>ppt_x</p:attrName>
                                        </p:attrNameLst>
                                      </p:cBhvr>
                                      <p:tavLst>
                                        <p:tav tm="0">
                                          <p:val>
                                            <p:strVal val="#ppt_x"/>
                                          </p:val>
                                        </p:tav>
                                        <p:tav tm="100000">
                                          <p:val>
                                            <p:strVal val="#ppt_x"/>
                                          </p:val>
                                        </p:tav>
                                      </p:tavLst>
                                    </p:anim>
                                    <p:anim calcmode="lin" valueType="num">
                                      <p:cBhvr additive="base">
                                        <p:cTn id="8" dur="500" fill="hold"/>
                                        <p:tgtEl>
                                          <p:spTgt spid="8"/>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9"/>
                                        </p:tgtEl>
                                        <p:attrNameLst>
                                          <p:attrName>style.visibility</p:attrName>
                                        </p:attrNameLst>
                                      </p:cBhvr>
                                      <p:to>
                                        <p:strVal val="visible"/>
                                      </p:to>
                                    </p:set>
                                    <p:anim calcmode="lin" valueType="num">
                                      <p:cBhvr additive="base">
                                        <p:cTn id="13" dur="500" fill="hold"/>
                                        <p:tgtEl>
                                          <p:spTgt spid="9"/>
                                        </p:tgtEl>
                                        <p:attrNameLst>
                                          <p:attrName>ppt_x</p:attrName>
                                        </p:attrNameLst>
                                      </p:cBhvr>
                                      <p:tavLst>
                                        <p:tav tm="0">
                                          <p:val>
                                            <p:strVal val="#ppt_x"/>
                                          </p:val>
                                        </p:tav>
                                        <p:tav tm="100000">
                                          <p:val>
                                            <p:strVal val="#ppt_x"/>
                                          </p:val>
                                        </p:tav>
                                      </p:tavLst>
                                    </p:anim>
                                    <p:anim calcmode="lin" valueType="num">
                                      <p:cBhvr additive="base">
                                        <p:cTn id="14" dur="500" fill="hold"/>
                                        <p:tgtEl>
                                          <p:spTgt spid="9"/>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9" grpId="0"/>
    </p:bldLst>
  </p:timing>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5422</TotalTime>
  <Words>8212</Words>
  <Application>Microsoft Macintosh PowerPoint</Application>
  <PresentationFormat>宽屏</PresentationFormat>
  <Paragraphs>460</Paragraphs>
  <Slides>39</Slides>
  <Notes>2</Notes>
  <HiddenSlides>0</HiddenSlides>
  <MMClips>0</MMClips>
  <ScaleCrop>false</ScaleCrop>
  <HeadingPairs>
    <vt:vector size="6" baseType="variant">
      <vt:variant>
        <vt:lpstr>已用的字体</vt:lpstr>
      </vt:variant>
      <vt:variant>
        <vt:i4>7</vt:i4>
      </vt:variant>
      <vt:variant>
        <vt:lpstr>主题</vt:lpstr>
      </vt:variant>
      <vt:variant>
        <vt:i4>1</vt:i4>
      </vt:variant>
      <vt:variant>
        <vt:lpstr>幻灯片标题</vt:lpstr>
      </vt:variant>
      <vt:variant>
        <vt:i4>39</vt:i4>
      </vt:variant>
    </vt:vector>
  </HeadingPairs>
  <TitlesOfParts>
    <vt:vector size="47" baseType="lpstr">
      <vt:lpstr>仿宋</vt:lpstr>
      <vt:lpstr>宋体</vt:lpstr>
      <vt:lpstr>FangSong</vt:lpstr>
      <vt:lpstr>Arial</vt:lpstr>
      <vt:lpstr>Calibri</vt:lpstr>
      <vt:lpstr>Calibri Light</vt:lpstr>
      <vt:lpstr>Wingdings</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
  <LinksUpToDate>false</LinksUpToDate>
  <SharedDoc>false</SharedDoc>
  <HyperlinksChanged>false</HyperlinksChanged>
  <AppVersion>16.0011</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lenovo</dc:creator>
  <cp:lastModifiedBy>Microsoft Office 用户</cp:lastModifiedBy>
  <cp:revision>867</cp:revision>
  <dcterms:created xsi:type="dcterms:W3CDTF">2018-01-27T02:13:00Z</dcterms:created>
  <dcterms:modified xsi:type="dcterms:W3CDTF">2018-07-16T09:30:37Z</dcterms:modified>
</cp:coreProperties>
</file>

<file path=docProps/thumbnail.jpeg>
</file>